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5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5143500" cx="9144000"/>
  <p:notesSz cx="6858000" cy="9144000"/>
  <p:embeddedFontLst>
    <p:embeddedFont>
      <p:font typeface="Comfortaa SemiBold"/>
      <p:regular r:id="rId20"/>
      <p:bold r:id="rId21"/>
    </p:embeddedFont>
    <p:embeddedFont>
      <p:font typeface="Roboto"/>
      <p:regular r:id="rId22"/>
      <p:bold r:id="rId23"/>
      <p:italic r:id="rId24"/>
      <p:boldItalic r:id="rId25"/>
    </p:embeddedFont>
    <p:embeddedFont>
      <p:font typeface="IBM Plex Sans Medium"/>
      <p:regular r:id="rId26"/>
      <p:bold r:id="rId27"/>
      <p:italic r:id="rId28"/>
      <p:boldItalic r:id="rId29"/>
    </p:embeddedFont>
    <p:embeddedFont>
      <p:font typeface="Comfortaa"/>
      <p:regular r:id="rId30"/>
      <p:bold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ComfortaaSemiBold-regular.fntdata"/><Relationship Id="rId22" Type="http://schemas.openxmlformats.org/officeDocument/2006/relationships/font" Target="fonts/Roboto-regular.fntdata"/><Relationship Id="rId21" Type="http://schemas.openxmlformats.org/officeDocument/2006/relationships/font" Target="fonts/ComfortaaSemiBold-bold.fntdata"/><Relationship Id="rId24" Type="http://schemas.openxmlformats.org/officeDocument/2006/relationships/font" Target="fonts/Roboto-italic.fntdata"/><Relationship Id="rId23" Type="http://schemas.openxmlformats.org/officeDocument/2006/relationships/font" Target="fonts/Roboto-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IBMPlexSansMedium-regular.fntdata"/><Relationship Id="rId25" Type="http://schemas.openxmlformats.org/officeDocument/2006/relationships/font" Target="fonts/Roboto-boldItalic.fntdata"/><Relationship Id="rId28" Type="http://schemas.openxmlformats.org/officeDocument/2006/relationships/font" Target="fonts/IBMPlexSansMedium-italic.fntdata"/><Relationship Id="rId27" Type="http://schemas.openxmlformats.org/officeDocument/2006/relationships/font" Target="fonts/IBMPlexSansMedium-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IBMPlexSansMedium-bold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Comfortaa-bold.fntdata"/><Relationship Id="rId30" Type="http://schemas.openxmlformats.org/officeDocument/2006/relationships/font" Target="fonts/Comfortaa-regular.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17852f7c9d6_2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17852f7c9d6_2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17852f7c9d6_2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17852f7c9d6_2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Pavyzdinis tvarkaraštis </a:t>
            </a:r>
            <a:r>
              <a:rPr lang="en-GB"/>
              <a:t> - kairėje matome seną, o dešinėje naują tvarkaraštį</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2b93e84c4cb_1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2b93e84c4cb_1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P</a:t>
            </a:r>
            <a:r>
              <a:rPr lang="en-GB"/>
              <a:t>atogiausias būdas vizualizuoti naujus tvarkaraščius - vaizduoti autobusus blokais, nes taip ir KKT paprastai stumdomi tvarkaraščiai. Matomos kelionės į priekį ir atgal.</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2bcf2ba74e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2bcf2ba74e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Tvarkaraščiai optimizuojami</a:t>
            </a:r>
            <a:r>
              <a:rPr lang="en-GB"/>
              <a:t> apskaičiuojant tam tikras metrikas - matome, kad naujame tvarkaraštyje sumažėjo “clumping” - </a:t>
            </a:r>
            <a:endParaRPr/>
          </a:p>
          <a:p>
            <a:pPr indent="0" lvl="0" marL="0" rtl="0" algn="l">
              <a:spcBef>
                <a:spcPts val="0"/>
              </a:spcBef>
              <a:spcAft>
                <a:spcPts val="0"/>
              </a:spcAft>
              <a:buNone/>
            </a:pPr>
            <a:r>
              <a:rPr lang="en-GB"/>
              <a:t>tai teorinė reikšmė, nurodanti kiek vidutiniškai autobusų atvažiuoja į tą pačią stotelę. Taip pat apskaičiuojame minutes_shifted - šiame pavyzdyje minutės buvo gerokai perstumtos.</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2bccc2be484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2bccc2be484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Projekto dalyviai - KKT bei aai labs</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2b93e84c4cb_1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2b93e84c4cb_1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2bcb417f3d1_1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2bcb417f3d1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2bb98fededd_4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2bb98fededd_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17852f7c9d6_2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17852f7c9d6_2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28600" lvl="0" marL="457200" rtl="0" algn="l">
              <a:lnSpc>
                <a:spcPct val="115000"/>
              </a:lnSpc>
              <a:spcBef>
                <a:spcPts val="1500"/>
              </a:spcBef>
              <a:spcAft>
                <a:spcPts val="0"/>
              </a:spcAft>
              <a:buClr>
                <a:srgbClr val="0D0D0D"/>
              </a:buClr>
              <a:buSzPts val="1200"/>
              <a:buFont typeface="Roboto"/>
              <a:buNone/>
            </a:pPr>
            <a:r>
              <a:rPr b="1" lang="en-GB" sz="1200">
                <a:solidFill>
                  <a:srgbClr val="0D0D0D"/>
                </a:solidFill>
                <a:latin typeface="Roboto"/>
                <a:ea typeface="Roboto"/>
                <a:cs typeface="Roboto"/>
                <a:sym typeface="Roboto"/>
              </a:rPr>
              <a:t>Ilgas laukimas</a:t>
            </a:r>
            <a:r>
              <a:rPr lang="en-GB" sz="1200">
                <a:solidFill>
                  <a:srgbClr val="0D0D0D"/>
                </a:solidFill>
                <a:latin typeface="Roboto"/>
                <a:ea typeface="Roboto"/>
                <a:cs typeface="Roboto"/>
                <a:sym typeface="Roboto"/>
              </a:rPr>
              <a:t>: Keleiviai viešojo transporto stotelėse dažnai susiduria su neproporcingai ilgu laukimu dėl netinkamai suderinto tvarkaraščio.</a:t>
            </a:r>
            <a:endParaRPr sz="1200">
              <a:solidFill>
                <a:srgbClr val="0D0D0D"/>
              </a:solidFill>
              <a:latin typeface="Roboto"/>
              <a:ea typeface="Roboto"/>
              <a:cs typeface="Roboto"/>
              <a:sym typeface="Roboto"/>
            </a:endParaRPr>
          </a:p>
          <a:p>
            <a:pPr indent="-228600" lvl="0" marL="457200" rtl="0" algn="l">
              <a:lnSpc>
                <a:spcPct val="115000"/>
              </a:lnSpc>
              <a:spcBef>
                <a:spcPts val="0"/>
              </a:spcBef>
              <a:spcAft>
                <a:spcPts val="0"/>
              </a:spcAft>
              <a:buClr>
                <a:srgbClr val="0D0D0D"/>
              </a:buClr>
              <a:buSzPts val="1200"/>
              <a:buFont typeface="Roboto"/>
              <a:buNone/>
            </a:pPr>
            <a:r>
              <a:rPr b="1" lang="en-GB" sz="1200">
                <a:solidFill>
                  <a:srgbClr val="0D0D0D"/>
                </a:solidFill>
                <a:latin typeface="Roboto"/>
                <a:ea typeface="Roboto"/>
                <a:cs typeface="Roboto"/>
                <a:sym typeface="Roboto"/>
              </a:rPr>
              <a:t>Perteklinis autobusų atvykimas</a:t>
            </a:r>
            <a:r>
              <a:rPr lang="en-GB" sz="1200">
                <a:solidFill>
                  <a:srgbClr val="0D0D0D"/>
                </a:solidFill>
                <a:latin typeface="Roboto"/>
                <a:ea typeface="Roboto"/>
                <a:cs typeface="Roboto"/>
                <a:sym typeface="Roboto"/>
              </a:rPr>
              <a:t>: Kartais keli autobusai atvyksta vienas po kito, kuris neefektyvina viešojo transporto sistemos ir mažina jos efektyvumą.</a:t>
            </a:r>
            <a:endParaRPr sz="1200">
              <a:solidFill>
                <a:srgbClr val="0D0D0D"/>
              </a:solidFill>
              <a:latin typeface="Roboto"/>
              <a:ea typeface="Roboto"/>
              <a:cs typeface="Roboto"/>
              <a:sym typeface="Roboto"/>
            </a:endParaRPr>
          </a:p>
          <a:p>
            <a:pPr indent="-228600" lvl="0" marL="457200" rtl="0" algn="l">
              <a:lnSpc>
                <a:spcPct val="115000"/>
              </a:lnSpc>
              <a:spcBef>
                <a:spcPts val="0"/>
              </a:spcBef>
              <a:spcAft>
                <a:spcPts val="0"/>
              </a:spcAft>
              <a:buClr>
                <a:srgbClr val="0D0D0D"/>
              </a:buClr>
              <a:buSzPts val="1200"/>
              <a:buFont typeface="Roboto"/>
              <a:buNone/>
            </a:pPr>
            <a:r>
              <a:rPr b="1" lang="en-GB" sz="1200">
                <a:solidFill>
                  <a:srgbClr val="0D0D0D"/>
                </a:solidFill>
                <a:latin typeface="Roboto"/>
                <a:ea typeface="Roboto"/>
                <a:cs typeface="Roboto"/>
                <a:sym typeface="Roboto"/>
              </a:rPr>
              <a:t>Neoptimizuoti maršrutai</a:t>
            </a:r>
            <a:r>
              <a:rPr lang="en-GB" sz="1200">
                <a:solidFill>
                  <a:srgbClr val="0D0D0D"/>
                </a:solidFill>
                <a:latin typeface="Roboto"/>
                <a:ea typeface="Roboto"/>
                <a:cs typeface="Roboto"/>
                <a:sym typeface="Roboto"/>
              </a:rPr>
              <a:t>: Esami maršrutai ir tvarkaraščiai nėra pakankamai gerai optimizuoti, todėl keleivių pervežimo kokybė nėra aukščiausia.</a:t>
            </a:r>
            <a:endParaRPr sz="1200">
              <a:solidFill>
                <a:srgbClr val="0D0D0D"/>
              </a:solidFill>
              <a:latin typeface="Roboto"/>
              <a:ea typeface="Roboto"/>
              <a:cs typeface="Roboto"/>
              <a:sym typeface="Roboto"/>
            </a:endParaRPr>
          </a:p>
          <a:p>
            <a:pPr indent="-228600" lvl="0" marL="457200" rtl="0" algn="l">
              <a:lnSpc>
                <a:spcPct val="115000"/>
              </a:lnSpc>
              <a:spcBef>
                <a:spcPts val="0"/>
              </a:spcBef>
              <a:spcAft>
                <a:spcPts val="0"/>
              </a:spcAft>
              <a:buClr>
                <a:srgbClr val="0D0D0D"/>
              </a:buClr>
              <a:buSzPts val="1200"/>
              <a:buFont typeface="Roboto"/>
              <a:buNone/>
            </a:pPr>
            <a:r>
              <a:rPr b="1" lang="en-GB" sz="1200">
                <a:solidFill>
                  <a:srgbClr val="0D0D0D"/>
                </a:solidFill>
                <a:latin typeface="Roboto"/>
                <a:ea typeface="Roboto"/>
                <a:cs typeface="Roboto"/>
                <a:sym typeface="Roboto"/>
              </a:rPr>
              <a:t>Poveikis viešojo transporto pasirinkimui</a:t>
            </a:r>
            <a:r>
              <a:rPr lang="en-GB" sz="1200">
                <a:solidFill>
                  <a:srgbClr val="0D0D0D"/>
                </a:solidFill>
                <a:latin typeface="Roboto"/>
                <a:ea typeface="Roboto"/>
                <a:cs typeface="Roboto"/>
                <a:sym typeface="Roboto"/>
              </a:rPr>
              <a:t>: Dėl nepatogumų keleiviai gali rinktis asmenines transporto priemones, taip didindami miesto gatvių apkrovimą ir oro taršą.</a:t>
            </a:r>
            <a:endParaRPr sz="1200">
              <a:solidFill>
                <a:srgbClr val="0D0D0D"/>
              </a:solidFill>
              <a:latin typeface="Roboto"/>
              <a:ea typeface="Roboto"/>
              <a:cs typeface="Roboto"/>
              <a:sym typeface="Roboto"/>
            </a:endParaRPr>
          </a:p>
          <a:p>
            <a:pPr indent="-228600" lvl="0" marL="457200" rtl="0" algn="l">
              <a:lnSpc>
                <a:spcPct val="115000"/>
              </a:lnSpc>
              <a:spcBef>
                <a:spcPts val="0"/>
              </a:spcBef>
              <a:spcAft>
                <a:spcPts val="0"/>
              </a:spcAft>
              <a:buClr>
                <a:srgbClr val="0D0D0D"/>
              </a:buClr>
              <a:buSzPts val="1200"/>
              <a:buFont typeface="Roboto"/>
              <a:buNone/>
            </a:pPr>
            <a:r>
              <a:rPr b="1" lang="en-GB" sz="1200">
                <a:solidFill>
                  <a:srgbClr val="0D0D0D"/>
                </a:solidFill>
                <a:latin typeface="Roboto"/>
                <a:ea typeface="Roboto"/>
                <a:cs typeface="Roboto"/>
                <a:sym typeface="Roboto"/>
              </a:rPr>
              <a:t>DI sprendimas</a:t>
            </a:r>
            <a:r>
              <a:rPr lang="en-GB" sz="1200">
                <a:solidFill>
                  <a:srgbClr val="0D0D0D"/>
                </a:solidFill>
                <a:latin typeface="Roboto"/>
                <a:ea typeface="Roboto"/>
                <a:cs typeface="Roboto"/>
                <a:sym typeface="Roboto"/>
              </a:rPr>
              <a:t>: Dirbtinio intelekto imitacinis modelis, skirtas viešojo transporto tvarkaraščių optimizavimui, siūlo sprendimą efektyvesniam transporto išteklių paskirstymui.</a:t>
            </a:r>
            <a:endParaRPr sz="1200">
              <a:solidFill>
                <a:srgbClr val="0D0D0D"/>
              </a:solidFill>
              <a:latin typeface="Roboto"/>
              <a:ea typeface="Roboto"/>
              <a:cs typeface="Roboto"/>
              <a:sym typeface="Roboto"/>
            </a:endParaRPr>
          </a:p>
          <a:p>
            <a:pPr indent="-228600" lvl="0" marL="457200" rtl="0" algn="l">
              <a:lnSpc>
                <a:spcPct val="115000"/>
              </a:lnSpc>
              <a:spcBef>
                <a:spcPts val="0"/>
              </a:spcBef>
              <a:spcAft>
                <a:spcPts val="0"/>
              </a:spcAft>
              <a:buClr>
                <a:srgbClr val="0D0D0D"/>
              </a:buClr>
              <a:buSzPts val="1200"/>
              <a:buFont typeface="Roboto"/>
              <a:buNone/>
            </a:pPr>
            <a:r>
              <a:rPr b="1" lang="en-GB" sz="1200">
                <a:solidFill>
                  <a:srgbClr val="0D0D0D"/>
                </a:solidFill>
                <a:latin typeface="Roboto"/>
                <a:ea typeface="Roboto"/>
                <a:cs typeface="Roboto"/>
                <a:sym typeface="Roboto"/>
              </a:rPr>
              <a:t>Klaipėdos miesto pavyzdys</a:t>
            </a:r>
            <a:r>
              <a:rPr lang="en-GB" sz="1200">
                <a:solidFill>
                  <a:srgbClr val="0D0D0D"/>
                </a:solidFill>
                <a:latin typeface="Roboto"/>
                <a:ea typeface="Roboto"/>
                <a:cs typeface="Roboto"/>
                <a:sym typeface="Roboto"/>
              </a:rPr>
              <a:t>: Efektyvus DI modelio taikymas Klaipėdoje gali pagerinti viešojo transporto patikimumą ir skatinti jį rinktis, mažinant transporto spūstis ir oro taršą.</a:t>
            </a:r>
            <a:endParaRPr sz="1200">
              <a:solidFill>
                <a:srgbClr val="0D0D0D"/>
              </a:solidFill>
              <a:latin typeface="Roboto"/>
              <a:ea typeface="Roboto"/>
              <a:cs typeface="Roboto"/>
              <a:sym typeface="Roboto"/>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17852f7c9d6_2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17852f7c9d6_2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Pagrindinė sprendžiama problema </a:t>
            </a:r>
            <a:r>
              <a:rPr lang="en-GB"/>
              <a:t>- autobusų persidengimas stotelėse. Paveiksliuke matoma jau aptarta Klaipėdos arterija, kurioje dažnai susidaro “traukiniai”</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2b93e84c4cb_1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2b93e84c4cb_1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Atvykimų skaičius </a:t>
            </a:r>
            <a:r>
              <a:rPr lang="en-GB"/>
              <a:t>- kaip pavyzdys, pateikiami pirmadienio atvykimai stotelėse. Stulpeliai rodo, kiek vienu metu būna autobusų stotelėje. Matome net 168 atvejus, kai stotelėje 4 autobusai.</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2b93e84c4cb_1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2b93e84c4cb_1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Susijusi problema </a:t>
            </a:r>
            <a:r>
              <a:rPr lang="en-GB"/>
              <a:t>- autobusų vėlavimas. Kaip matome iš duomenų, autobusai gali vėluoti ar skubėti iki 3 minučių. Taip pat galime pastebėti, kad autobusai dažniau vėluoja, nei skuba. Taip yra dėl KKT vykdomų paskatinimų vairuotojams. Nors didžioji dauguma autobusų atvažiuoja laiku, dėl vairuotojų daromų klaidų ar dėl kamščių dalis maršrutų nukrypsta nuo grafiko.</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2b93e84c4cb_1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2b93e84c4cb_1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Maršrutų persidengimas </a:t>
            </a:r>
            <a:r>
              <a:rPr lang="en-GB"/>
              <a:t>- paveikslėlyje pateikiami maršrutai, kuriais važiuoja autobusai. Kaip pavyzdys, matome M5, 5 autobusus, susiliejančius toje pačioje gatvėje. Kai autobusų ir maršrutų kiekis didėja, paprastai stotelėse ir susidaro traukiniai.</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17852f7c9d6_2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17852f7c9d6_2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Persidengimo sprendimas </a:t>
            </a:r>
            <a:r>
              <a:rPr lang="en-GB"/>
              <a:t>- pagalbinis įrankis KKT komandai, kuriančiai tvarkaraščius. Sukurtas įrankis, pasiūlantis tvarkaraščio pakeitimus.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pic>
        <p:nvPicPr>
          <p:cNvPr id="10" name="Google Shape;10;p2"/>
          <p:cNvPicPr preferRelativeResize="0"/>
          <p:nvPr/>
        </p:nvPicPr>
        <p:blipFill>
          <a:blip r:embed="rId2">
            <a:alphaModFix/>
          </a:blip>
          <a:stretch>
            <a:fillRect/>
          </a:stretch>
        </p:blipFill>
        <p:spPr>
          <a:xfrm rot="-5400000">
            <a:off x="2000250" y="-2000259"/>
            <a:ext cx="5143500" cy="9144000"/>
          </a:xfrm>
          <a:prstGeom prst="rect">
            <a:avLst/>
          </a:prstGeom>
          <a:noFill/>
          <a:ln>
            <a:noFill/>
          </a:ln>
        </p:spPr>
      </p:pic>
      <p:sp>
        <p:nvSpPr>
          <p:cNvPr id="11" name="Google Shape;11;p2"/>
          <p:cNvSpPr txBox="1"/>
          <p:nvPr>
            <p:ph type="ctrTitle"/>
          </p:nvPr>
        </p:nvSpPr>
        <p:spPr>
          <a:xfrm>
            <a:off x="554100" y="2039975"/>
            <a:ext cx="7856400" cy="2052600"/>
          </a:xfrm>
          <a:prstGeom prst="rect">
            <a:avLst/>
          </a:prstGeom>
        </p:spPr>
        <p:txBody>
          <a:bodyPr anchorCtr="0" anchor="b" bIns="91425" lIns="91425" spcFirstLastPara="1" rIns="91425" wrap="square" tIns="91425">
            <a:normAutofit/>
          </a:bodyPr>
          <a:lstStyle>
            <a:lvl1pPr lvl="0">
              <a:spcBef>
                <a:spcPts val="0"/>
              </a:spcBef>
              <a:spcAft>
                <a:spcPts val="0"/>
              </a:spcAft>
              <a:buClr>
                <a:schemeClr val="lt1"/>
              </a:buClr>
              <a:buSzPts val="4300"/>
              <a:buFont typeface="Comfortaa"/>
              <a:buNone/>
              <a:defRPr sz="4300">
                <a:solidFill>
                  <a:schemeClr val="lt1"/>
                </a:solidFill>
                <a:latin typeface="Comfortaa"/>
                <a:ea typeface="Comfortaa"/>
                <a:cs typeface="Comfortaa"/>
                <a:sym typeface="Comfortaa"/>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2" name="Google Shape;12;p2"/>
          <p:cNvSpPr txBox="1"/>
          <p:nvPr>
            <p:ph idx="1" type="subTitle"/>
          </p:nvPr>
        </p:nvSpPr>
        <p:spPr>
          <a:xfrm>
            <a:off x="554100" y="4092575"/>
            <a:ext cx="5102400" cy="7926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2300"/>
              <a:buFont typeface="Comfortaa"/>
              <a:buNone/>
              <a:defRPr sz="2300">
                <a:solidFill>
                  <a:schemeClr val="lt1"/>
                </a:solidFill>
                <a:latin typeface="Comfortaa"/>
                <a:ea typeface="Comfortaa"/>
                <a:cs typeface="Comfortaa"/>
                <a:sym typeface="Comfortaa"/>
              </a:defRPr>
            </a:lvl1pPr>
            <a:lvl2pPr lvl="1">
              <a:lnSpc>
                <a:spcPct val="100000"/>
              </a:lnSpc>
              <a:spcBef>
                <a:spcPts val="0"/>
              </a:spcBef>
              <a:spcAft>
                <a:spcPts val="0"/>
              </a:spcAft>
              <a:buSzPts val="2800"/>
              <a:buNone/>
              <a:defRPr sz="2800"/>
            </a:lvl2pPr>
            <a:lvl3pPr lvl="2">
              <a:lnSpc>
                <a:spcPct val="100000"/>
              </a:lnSpc>
              <a:spcBef>
                <a:spcPts val="0"/>
              </a:spcBef>
              <a:spcAft>
                <a:spcPts val="0"/>
              </a:spcAft>
              <a:buSzPts val="2800"/>
              <a:buNone/>
              <a:defRPr sz="2800"/>
            </a:lvl3pPr>
            <a:lvl4pPr lvl="3">
              <a:lnSpc>
                <a:spcPct val="100000"/>
              </a:lnSpc>
              <a:spcBef>
                <a:spcPts val="0"/>
              </a:spcBef>
              <a:spcAft>
                <a:spcPts val="0"/>
              </a:spcAft>
              <a:buSzPts val="2800"/>
              <a:buNone/>
              <a:defRPr sz="2800"/>
            </a:lvl4pPr>
            <a:lvl5pPr lvl="4">
              <a:lnSpc>
                <a:spcPct val="100000"/>
              </a:lnSpc>
              <a:spcBef>
                <a:spcPts val="0"/>
              </a:spcBef>
              <a:spcAft>
                <a:spcPts val="0"/>
              </a:spcAft>
              <a:buSzPts val="2800"/>
              <a:buNone/>
              <a:defRPr sz="2800"/>
            </a:lvl5pPr>
            <a:lvl6pPr lvl="5">
              <a:lnSpc>
                <a:spcPct val="100000"/>
              </a:lnSpc>
              <a:spcBef>
                <a:spcPts val="0"/>
              </a:spcBef>
              <a:spcAft>
                <a:spcPts val="0"/>
              </a:spcAft>
              <a:buSzPts val="2800"/>
              <a:buNone/>
              <a:defRPr sz="2800"/>
            </a:lvl6pPr>
            <a:lvl7pPr lvl="6">
              <a:lnSpc>
                <a:spcPct val="100000"/>
              </a:lnSpc>
              <a:spcBef>
                <a:spcPts val="0"/>
              </a:spcBef>
              <a:spcAft>
                <a:spcPts val="0"/>
              </a:spcAft>
              <a:buSzPts val="2800"/>
              <a:buNone/>
              <a:defRPr sz="2800"/>
            </a:lvl7pPr>
            <a:lvl8pPr lvl="7">
              <a:lnSpc>
                <a:spcPct val="100000"/>
              </a:lnSpc>
              <a:spcBef>
                <a:spcPts val="0"/>
              </a:spcBef>
              <a:spcAft>
                <a:spcPts val="0"/>
              </a:spcAft>
              <a:buSzPts val="2800"/>
              <a:buNone/>
              <a:defRPr sz="2800"/>
            </a:lvl8pPr>
            <a:lvl9pPr lvl="8">
              <a:lnSpc>
                <a:spcPct val="100000"/>
              </a:lnSpc>
              <a:spcBef>
                <a:spcPts val="0"/>
              </a:spcBef>
              <a:spcAft>
                <a:spcPts val="0"/>
              </a:spcAft>
              <a:buSzPts val="2800"/>
              <a:buNone/>
              <a:defRPr sz="2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Clr>
                <a:srgbClr val="1D0089"/>
              </a:buClr>
              <a:buSzPts val="12000"/>
              <a:buFont typeface="Comfortaa"/>
              <a:buNone/>
              <a:defRPr sz="12000">
                <a:solidFill>
                  <a:srgbClr val="1D0089"/>
                </a:solidFill>
                <a:latin typeface="Comfortaa"/>
                <a:ea typeface="Comfortaa"/>
                <a:cs typeface="Comfortaa"/>
                <a:sym typeface="Comfortaa"/>
              </a:defRPr>
            </a:lvl1pPr>
            <a:lvl2pPr lvl="1" algn="ctr">
              <a:spcBef>
                <a:spcPts val="0"/>
              </a:spcBef>
              <a:spcAft>
                <a:spcPts val="0"/>
              </a:spcAft>
              <a:buClr>
                <a:srgbClr val="1D0089"/>
              </a:buClr>
              <a:buSzPts val="12000"/>
              <a:buFont typeface="Comfortaa"/>
              <a:buNone/>
              <a:defRPr sz="12000">
                <a:solidFill>
                  <a:srgbClr val="1D0089"/>
                </a:solidFill>
                <a:latin typeface="Comfortaa"/>
                <a:ea typeface="Comfortaa"/>
                <a:cs typeface="Comfortaa"/>
                <a:sym typeface="Comfortaa"/>
              </a:defRPr>
            </a:lvl2pPr>
            <a:lvl3pPr lvl="2" algn="ctr">
              <a:spcBef>
                <a:spcPts val="0"/>
              </a:spcBef>
              <a:spcAft>
                <a:spcPts val="0"/>
              </a:spcAft>
              <a:buClr>
                <a:srgbClr val="1D0089"/>
              </a:buClr>
              <a:buSzPts val="12000"/>
              <a:buFont typeface="Comfortaa"/>
              <a:buNone/>
              <a:defRPr sz="12000">
                <a:solidFill>
                  <a:srgbClr val="1D0089"/>
                </a:solidFill>
                <a:latin typeface="Comfortaa"/>
                <a:ea typeface="Comfortaa"/>
                <a:cs typeface="Comfortaa"/>
                <a:sym typeface="Comfortaa"/>
              </a:defRPr>
            </a:lvl3pPr>
            <a:lvl4pPr lvl="3" algn="ctr">
              <a:spcBef>
                <a:spcPts val="0"/>
              </a:spcBef>
              <a:spcAft>
                <a:spcPts val="0"/>
              </a:spcAft>
              <a:buClr>
                <a:srgbClr val="1D0089"/>
              </a:buClr>
              <a:buSzPts val="12000"/>
              <a:buFont typeface="Comfortaa"/>
              <a:buNone/>
              <a:defRPr sz="12000">
                <a:solidFill>
                  <a:srgbClr val="1D0089"/>
                </a:solidFill>
                <a:latin typeface="Comfortaa"/>
                <a:ea typeface="Comfortaa"/>
                <a:cs typeface="Comfortaa"/>
                <a:sym typeface="Comfortaa"/>
              </a:defRPr>
            </a:lvl4pPr>
            <a:lvl5pPr lvl="4" algn="ctr">
              <a:spcBef>
                <a:spcPts val="0"/>
              </a:spcBef>
              <a:spcAft>
                <a:spcPts val="0"/>
              </a:spcAft>
              <a:buClr>
                <a:srgbClr val="1D0089"/>
              </a:buClr>
              <a:buSzPts val="12000"/>
              <a:buFont typeface="Comfortaa"/>
              <a:buNone/>
              <a:defRPr sz="12000">
                <a:solidFill>
                  <a:srgbClr val="1D0089"/>
                </a:solidFill>
                <a:latin typeface="Comfortaa"/>
                <a:ea typeface="Comfortaa"/>
                <a:cs typeface="Comfortaa"/>
                <a:sym typeface="Comfortaa"/>
              </a:defRPr>
            </a:lvl5pPr>
            <a:lvl6pPr lvl="5" algn="ctr">
              <a:spcBef>
                <a:spcPts val="0"/>
              </a:spcBef>
              <a:spcAft>
                <a:spcPts val="0"/>
              </a:spcAft>
              <a:buClr>
                <a:srgbClr val="1D0089"/>
              </a:buClr>
              <a:buSzPts val="12000"/>
              <a:buFont typeface="Comfortaa"/>
              <a:buNone/>
              <a:defRPr sz="12000">
                <a:solidFill>
                  <a:srgbClr val="1D0089"/>
                </a:solidFill>
                <a:latin typeface="Comfortaa"/>
                <a:ea typeface="Comfortaa"/>
                <a:cs typeface="Comfortaa"/>
                <a:sym typeface="Comfortaa"/>
              </a:defRPr>
            </a:lvl6pPr>
            <a:lvl7pPr lvl="6" algn="ctr">
              <a:spcBef>
                <a:spcPts val="0"/>
              </a:spcBef>
              <a:spcAft>
                <a:spcPts val="0"/>
              </a:spcAft>
              <a:buClr>
                <a:srgbClr val="1D0089"/>
              </a:buClr>
              <a:buSzPts val="12000"/>
              <a:buFont typeface="Comfortaa"/>
              <a:buNone/>
              <a:defRPr sz="12000">
                <a:solidFill>
                  <a:srgbClr val="1D0089"/>
                </a:solidFill>
                <a:latin typeface="Comfortaa"/>
                <a:ea typeface="Comfortaa"/>
                <a:cs typeface="Comfortaa"/>
                <a:sym typeface="Comfortaa"/>
              </a:defRPr>
            </a:lvl7pPr>
            <a:lvl8pPr lvl="7" algn="ctr">
              <a:spcBef>
                <a:spcPts val="0"/>
              </a:spcBef>
              <a:spcAft>
                <a:spcPts val="0"/>
              </a:spcAft>
              <a:buClr>
                <a:srgbClr val="1D0089"/>
              </a:buClr>
              <a:buSzPts val="12000"/>
              <a:buFont typeface="Comfortaa"/>
              <a:buNone/>
              <a:defRPr sz="12000">
                <a:solidFill>
                  <a:srgbClr val="1D0089"/>
                </a:solidFill>
                <a:latin typeface="Comfortaa"/>
                <a:ea typeface="Comfortaa"/>
                <a:cs typeface="Comfortaa"/>
                <a:sym typeface="Comfortaa"/>
              </a:defRPr>
            </a:lvl8pPr>
            <a:lvl9pPr lvl="8" algn="ctr">
              <a:spcBef>
                <a:spcPts val="0"/>
              </a:spcBef>
              <a:spcAft>
                <a:spcPts val="0"/>
              </a:spcAft>
              <a:buClr>
                <a:srgbClr val="1D0089"/>
              </a:buClr>
              <a:buSzPts val="12000"/>
              <a:buFont typeface="Comfortaa"/>
              <a:buNone/>
              <a:defRPr sz="12000">
                <a:solidFill>
                  <a:srgbClr val="1D0089"/>
                </a:solidFill>
                <a:latin typeface="Comfortaa"/>
                <a:ea typeface="Comfortaa"/>
                <a:cs typeface="Comfortaa"/>
                <a:sym typeface="Comfortaa"/>
              </a:defRPr>
            </a:lvl9pPr>
          </a:lstStyle>
          <a:p>
            <a:r>
              <a:t>xx%</a:t>
            </a:r>
          </a:p>
        </p:txBody>
      </p:sp>
      <p:sp>
        <p:nvSpPr>
          <p:cNvPr id="48" name="Google Shape;48;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Font typeface="Roboto"/>
              <a:buChar char="●"/>
              <a:defRPr>
                <a:latin typeface="Roboto"/>
                <a:ea typeface="Roboto"/>
                <a:cs typeface="Roboto"/>
                <a:sym typeface="Roboto"/>
              </a:defRPr>
            </a:lvl1pPr>
            <a:lvl2pPr indent="-317500" lvl="1" marL="914400" algn="ctr">
              <a:spcBef>
                <a:spcPts val="0"/>
              </a:spcBef>
              <a:spcAft>
                <a:spcPts val="0"/>
              </a:spcAft>
              <a:buSzPts val="1400"/>
              <a:buFont typeface="Roboto"/>
              <a:buChar char="○"/>
              <a:defRPr>
                <a:latin typeface="Roboto"/>
                <a:ea typeface="Roboto"/>
                <a:cs typeface="Roboto"/>
                <a:sym typeface="Roboto"/>
              </a:defRPr>
            </a:lvl2pPr>
            <a:lvl3pPr indent="-317500" lvl="2" marL="1371600" algn="ctr">
              <a:spcBef>
                <a:spcPts val="0"/>
              </a:spcBef>
              <a:spcAft>
                <a:spcPts val="0"/>
              </a:spcAft>
              <a:buSzPts val="1400"/>
              <a:buFont typeface="Roboto"/>
              <a:buChar char="■"/>
              <a:defRPr>
                <a:latin typeface="Roboto"/>
                <a:ea typeface="Roboto"/>
                <a:cs typeface="Roboto"/>
                <a:sym typeface="Roboto"/>
              </a:defRPr>
            </a:lvl3pPr>
            <a:lvl4pPr indent="-317500" lvl="3" marL="1828800" algn="ctr">
              <a:spcBef>
                <a:spcPts val="0"/>
              </a:spcBef>
              <a:spcAft>
                <a:spcPts val="0"/>
              </a:spcAft>
              <a:buSzPts val="1400"/>
              <a:buFont typeface="Roboto"/>
              <a:buChar char="●"/>
              <a:defRPr>
                <a:latin typeface="Roboto"/>
                <a:ea typeface="Roboto"/>
                <a:cs typeface="Roboto"/>
                <a:sym typeface="Roboto"/>
              </a:defRPr>
            </a:lvl4pPr>
            <a:lvl5pPr indent="-317500" lvl="4" marL="2286000" algn="ctr">
              <a:spcBef>
                <a:spcPts val="0"/>
              </a:spcBef>
              <a:spcAft>
                <a:spcPts val="0"/>
              </a:spcAft>
              <a:buSzPts val="1400"/>
              <a:buFont typeface="Roboto"/>
              <a:buChar char="○"/>
              <a:defRPr>
                <a:latin typeface="Roboto"/>
                <a:ea typeface="Roboto"/>
                <a:cs typeface="Roboto"/>
                <a:sym typeface="Roboto"/>
              </a:defRPr>
            </a:lvl5pPr>
            <a:lvl6pPr indent="-317500" lvl="5" marL="2743200" algn="ctr">
              <a:spcBef>
                <a:spcPts val="0"/>
              </a:spcBef>
              <a:spcAft>
                <a:spcPts val="0"/>
              </a:spcAft>
              <a:buSzPts val="1400"/>
              <a:buFont typeface="Roboto"/>
              <a:buChar char="■"/>
              <a:defRPr>
                <a:latin typeface="Roboto"/>
                <a:ea typeface="Roboto"/>
                <a:cs typeface="Roboto"/>
                <a:sym typeface="Roboto"/>
              </a:defRPr>
            </a:lvl6pPr>
            <a:lvl7pPr indent="-317500" lvl="6" marL="3200400" algn="ctr">
              <a:spcBef>
                <a:spcPts val="0"/>
              </a:spcBef>
              <a:spcAft>
                <a:spcPts val="0"/>
              </a:spcAft>
              <a:buSzPts val="1400"/>
              <a:buFont typeface="Roboto"/>
              <a:buChar char="●"/>
              <a:defRPr>
                <a:latin typeface="Roboto"/>
                <a:ea typeface="Roboto"/>
                <a:cs typeface="Roboto"/>
                <a:sym typeface="Roboto"/>
              </a:defRPr>
            </a:lvl7pPr>
            <a:lvl8pPr indent="-317500" lvl="7" marL="3657600" algn="ctr">
              <a:spcBef>
                <a:spcPts val="0"/>
              </a:spcBef>
              <a:spcAft>
                <a:spcPts val="0"/>
              </a:spcAft>
              <a:buSzPts val="1400"/>
              <a:buFont typeface="Roboto"/>
              <a:buChar char="○"/>
              <a:defRPr>
                <a:latin typeface="Roboto"/>
                <a:ea typeface="Roboto"/>
                <a:cs typeface="Roboto"/>
                <a:sym typeface="Roboto"/>
              </a:defRPr>
            </a:lvl8pPr>
            <a:lvl9pPr indent="-317500" lvl="8" marL="4114800" algn="ctr">
              <a:spcBef>
                <a:spcPts val="0"/>
              </a:spcBef>
              <a:spcAft>
                <a:spcPts val="0"/>
              </a:spcAft>
              <a:buSzPts val="1400"/>
              <a:buFont typeface="Roboto"/>
              <a:buChar char="■"/>
              <a:defRPr>
                <a:latin typeface="Roboto"/>
                <a:ea typeface="Roboto"/>
                <a:cs typeface="Roboto"/>
                <a:sym typeface="Roboto"/>
              </a:defRPr>
            </a:lvl9pPr>
          </a:lstStyle>
          <a:p/>
        </p:txBody>
      </p:sp>
      <p:sp>
        <p:nvSpPr>
          <p:cNvPr id="49" name="Google Shape;49;p11"/>
          <p:cNvSpPr txBox="1"/>
          <p:nvPr>
            <p:ph idx="12" type="sldNum"/>
          </p:nvPr>
        </p:nvSpPr>
        <p:spPr>
          <a:xfrm>
            <a:off x="459000" y="4568875"/>
            <a:ext cx="1941900" cy="393600"/>
          </a:xfrm>
          <a:prstGeom prst="rect">
            <a:avLst/>
          </a:prstGeom>
        </p:spPr>
        <p:txBody>
          <a:bodyPr anchorCtr="0" anchor="ctr" bIns="91425" lIns="91425" spcFirstLastPara="1" rIns="91425" wrap="square" tIns="91425">
            <a:normAutofit/>
          </a:bodyPr>
          <a:lstStyle>
            <a:lvl1pPr lvl="0" rtl="0" algn="l">
              <a:buNone/>
              <a:defRPr>
                <a:latin typeface="Comfortaa"/>
                <a:ea typeface="Comfortaa"/>
                <a:cs typeface="Comfortaa"/>
                <a:sym typeface="Comfortaa"/>
              </a:defRPr>
            </a:lvl1pPr>
            <a:lvl2pPr lvl="1" rtl="0" algn="l">
              <a:buNone/>
              <a:defRPr>
                <a:latin typeface="Comfortaa"/>
                <a:ea typeface="Comfortaa"/>
                <a:cs typeface="Comfortaa"/>
                <a:sym typeface="Comfortaa"/>
              </a:defRPr>
            </a:lvl2pPr>
            <a:lvl3pPr lvl="2" rtl="0" algn="l">
              <a:buNone/>
              <a:defRPr>
                <a:latin typeface="Comfortaa"/>
                <a:ea typeface="Comfortaa"/>
                <a:cs typeface="Comfortaa"/>
                <a:sym typeface="Comfortaa"/>
              </a:defRPr>
            </a:lvl3pPr>
            <a:lvl4pPr lvl="3" rtl="0" algn="l">
              <a:buNone/>
              <a:defRPr>
                <a:latin typeface="Comfortaa"/>
                <a:ea typeface="Comfortaa"/>
                <a:cs typeface="Comfortaa"/>
                <a:sym typeface="Comfortaa"/>
              </a:defRPr>
            </a:lvl4pPr>
            <a:lvl5pPr lvl="4" rtl="0" algn="l">
              <a:buNone/>
              <a:defRPr>
                <a:latin typeface="Comfortaa"/>
                <a:ea typeface="Comfortaa"/>
                <a:cs typeface="Comfortaa"/>
                <a:sym typeface="Comfortaa"/>
              </a:defRPr>
            </a:lvl5pPr>
            <a:lvl6pPr lvl="5" rtl="0" algn="l">
              <a:buNone/>
              <a:defRPr>
                <a:latin typeface="Comfortaa"/>
                <a:ea typeface="Comfortaa"/>
                <a:cs typeface="Comfortaa"/>
                <a:sym typeface="Comfortaa"/>
              </a:defRPr>
            </a:lvl6pPr>
            <a:lvl7pPr lvl="6" rtl="0" algn="l">
              <a:buNone/>
              <a:defRPr>
                <a:latin typeface="Comfortaa"/>
                <a:ea typeface="Comfortaa"/>
                <a:cs typeface="Comfortaa"/>
                <a:sym typeface="Comfortaa"/>
              </a:defRPr>
            </a:lvl7pPr>
            <a:lvl8pPr lvl="7" rtl="0" algn="l">
              <a:buNone/>
              <a:defRPr>
                <a:latin typeface="Comfortaa"/>
                <a:ea typeface="Comfortaa"/>
                <a:cs typeface="Comfortaa"/>
                <a:sym typeface="Comfortaa"/>
              </a:defRPr>
            </a:lvl8pPr>
            <a:lvl9pPr lvl="8" rtl="0" algn="l">
              <a:buNone/>
              <a:defRPr>
                <a:latin typeface="Comfortaa"/>
                <a:ea typeface="Comfortaa"/>
                <a:cs typeface="Comfortaa"/>
                <a:sym typeface="Comfortaa"/>
              </a:defRPr>
            </a:lvl9pPr>
          </a:lstStyle>
          <a:p>
            <a:pPr indent="0" lvl="0" marL="0" rtl="0" algn="l">
              <a:spcBef>
                <a:spcPts val="0"/>
              </a:spcBef>
              <a:spcAft>
                <a:spcPts val="0"/>
              </a:spcAft>
              <a:buNone/>
            </a:pPr>
            <a:r>
              <a:rPr lang="en-GB"/>
              <a:t>aai labs / </a:t>
            </a:r>
            <a:fld id="{00000000-1234-1234-1234-123412341234}" type="slidenum">
              <a:rPr lang="en-GB">
                <a:solidFill>
                  <a:srgbClr val="1D0089"/>
                </a:solidFill>
              </a:rPr>
              <a:t>‹#›</a:t>
            </a:fld>
            <a:endParaRPr>
              <a:solidFill>
                <a:srgbClr val="1D0089"/>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Clr>
                <a:srgbClr val="1D0089"/>
              </a:buClr>
              <a:buSzPts val="3600"/>
              <a:buFont typeface="Comfortaa"/>
              <a:buNone/>
              <a:defRPr sz="3600">
                <a:solidFill>
                  <a:srgbClr val="1D0089"/>
                </a:solidFill>
                <a:latin typeface="Comfortaa"/>
                <a:ea typeface="Comfortaa"/>
                <a:cs typeface="Comfortaa"/>
                <a:sym typeface="Comfortaa"/>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459000" y="4568875"/>
            <a:ext cx="1941900" cy="393600"/>
          </a:xfrm>
          <a:prstGeom prst="rect">
            <a:avLst/>
          </a:prstGeom>
        </p:spPr>
        <p:txBody>
          <a:bodyPr anchorCtr="0" anchor="ctr" bIns="91425" lIns="91425" spcFirstLastPara="1" rIns="91425" wrap="square" tIns="91425">
            <a:normAutofit/>
          </a:bodyPr>
          <a:lstStyle>
            <a:lvl1pPr lvl="0" rtl="0" algn="l">
              <a:buNone/>
              <a:defRPr>
                <a:latin typeface="Comfortaa"/>
                <a:ea typeface="Comfortaa"/>
                <a:cs typeface="Comfortaa"/>
                <a:sym typeface="Comfortaa"/>
              </a:defRPr>
            </a:lvl1pPr>
            <a:lvl2pPr lvl="1" rtl="0" algn="l">
              <a:buNone/>
              <a:defRPr>
                <a:latin typeface="Comfortaa"/>
                <a:ea typeface="Comfortaa"/>
                <a:cs typeface="Comfortaa"/>
                <a:sym typeface="Comfortaa"/>
              </a:defRPr>
            </a:lvl2pPr>
            <a:lvl3pPr lvl="2" rtl="0" algn="l">
              <a:buNone/>
              <a:defRPr>
                <a:latin typeface="Comfortaa"/>
                <a:ea typeface="Comfortaa"/>
                <a:cs typeface="Comfortaa"/>
                <a:sym typeface="Comfortaa"/>
              </a:defRPr>
            </a:lvl3pPr>
            <a:lvl4pPr lvl="3" rtl="0" algn="l">
              <a:buNone/>
              <a:defRPr>
                <a:latin typeface="Comfortaa"/>
                <a:ea typeface="Comfortaa"/>
                <a:cs typeface="Comfortaa"/>
                <a:sym typeface="Comfortaa"/>
              </a:defRPr>
            </a:lvl4pPr>
            <a:lvl5pPr lvl="4" rtl="0" algn="l">
              <a:buNone/>
              <a:defRPr>
                <a:latin typeface="Comfortaa"/>
                <a:ea typeface="Comfortaa"/>
                <a:cs typeface="Comfortaa"/>
                <a:sym typeface="Comfortaa"/>
              </a:defRPr>
            </a:lvl5pPr>
            <a:lvl6pPr lvl="5" rtl="0" algn="l">
              <a:buNone/>
              <a:defRPr>
                <a:latin typeface="Comfortaa"/>
                <a:ea typeface="Comfortaa"/>
                <a:cs typeface="Comfortaa"/>
                <a:sym typeface="Comfortaa"/>
              </a:defRPr>
            </a:lvl6pPr>
            <a:lvl7pPr lvl="6" rtl="0" algn="l">
              <a:buNone/>
              <a:defRPr>
                <a:latin typeface="Comfortaa"/>
                <a:ea typeface="Comfortaa"/>
                <a:cs typeface="Comfortaa"/>
                <a:sym typeface="Comfortaa"/>
              </a:defRPr>
            </a:lvl7pPr>
            <a:lvl8pPr lvl="7" rtl="0" algn="l">
              <a:buNone/>
              <a:defRPr>
                <a:latin typeface="Comfortaa"/>
                <a:ea typeface="Comfortaa"/>
                <a:cs typeface="Comfortaa"/>
                <a:sym typeface="Comfortaa"/>
              </a:defRPr>
            </a:lvl8pPr>
            <a:lvl9pPr lvl="8" rtl="0" algn="l">
              <a:buNone/>
              <a:defRPr>
                <a:latin typeface="Comfortaa"/>
                <a:ea typeface="Comfortaa"/>
                <a:cs typeface="Comfortaa"/>
                <a:sym typeface="Comfortaa"/>
              </a:defRPr>
            </a:lvl9pPr>
          </a:lstStyle>
          <a:p>
            <a:pPr indent="0" lvl="0" marL="0" rtl="0" algn="l">
              <a:spcBef>
                <a:spcPts val="0"/>
              </a:spcBef>
              <a:spcAft>
                <a:spcPts val="0"/>
              </a:spcAft>
              <a:buNone/>
            </a:pPr>
            <a:r>
              <a:rPr lang="en-GB"/>
              <a:t>aai labs / </a:t>
            </a:r>
            <a:fld id="{00000000-1234-1234-1234-123412341234}" type="slidenum">
              <a:rPr lang="en-GB">
                <a:solidFill>
                  <a:srgbClr val="1D0089"/>
                </a:solidFill>
              </a:rPr>
              <a:t>‹#›</a:t>
            </a:fld>
            <a:endParaRPr>
              <a:solidFill>
                <a:srgbClr val="1D0089"/>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bg>
      <p:bgPr>
        <a:solidFill>
          <a:srgbClr val="1D0089"/>
        </a:solidFill>
      </p:bgPr>
    </p:bg>
    <p:spTree>
      <p:nvGrpSpPr>
        <p:cNvPr id="16" name="Shape 16"/>
        <p:cNvGrpSpPr/>
        <p:nvPr/>
      </p:nvGrpSpPr>
      <p:grpSpPr>
        <a:xfrm>
          <a:off x="0" y="0"/>
          <a:ext cx="0" cy="0"/>
          <a:chOff x="0" y="0"/>
          <a:chExt cx="0" cy="0"/>
        </a:xfrm>
      </p:grpSpPr>
      <p:sp>
        <p:nvSpPr>
          <p:cNvPr id="17" name="Google Shape;17;p4"/>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rtl="0" algn="ctr">
              <a:spcBef>
                <a:spcPts val="0"/>
              </a:spcBef>
              <a:spcAft>
                <a:spcPts val="0"/>
              </a:spcAft>
              <a:buClr>
                <a:schemeClr val="lt1"/>
              </a:buClr>
              <a:buSzPts val="3600"/>
              <a:buFont typeface="Comfortaa"/>
              <a:buNone/>
              <a:defRPr sz="3600">
                <a:solidFill>
                  <a:schemeClr val="lt1"/>
                </a:solidFill>
                <a:latin typeface="Comfortaa"/>
                <a:ea typeface="Comfortaa"/>
                <a:cs typeface="Comfortaa"/>
                <a:sym typeface="Comfortaa"/>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8" name="Google Shape;18;p4"/>
          <p:cNvSpPr txBox="1"/>
          <p:nvPr>
            <p:ph idx="12" type="sldNum"/>
          </p:nvPr>
        </p:nvSpPr>
        <p:spPr>
          <a:xfrm>
            <a:off x="459000" y="4568875"/>
            <a:ext cx="1941900" cy="393600"/>
          </a:xfrm>
          <a:prstGeom prst="rect">
            <a:avLst/>
          </a:prstGeom>
        </p:spPr>
        <p:txBody>
          <a:bodyPr anchorCtr="0" anchor="ctr" bIns="91425" lIns="91425" spcFirstLastPara="1" rIns="91425" wrap="square" tIns="91425">
            <a:normAutofit/>
          </a:bodyPr>
          <a:lstStyle>
            <a:lvl1pPr lvl="0" rtl="0" algn="l">
              <a:buNone/>
              <a:defRPr>
                <a:solidFill>
                  <a:schemeClr val="lt1"/>
                </a:solidFill>
                <a:latin typeface="Comfortaa"/>
                <a:ea typeface="Comfortaa"/>
                <a:cs typeface="Comfortaa"/>
                <a:sym typeface="Comfortaa"/>
              </a:defRPr>
            </a:lvl1pPr>
            <a:lvl2pPr lvl="1" rtl="0" algn="l">
              <a:buNone/>
              <a:defRPr>
                <a:solidFill>
                  <a:schemeClr val="lt1"/>
                </a:solidFill>
                <a:latin typeface="Comfortaa"/>
                <a:ea typeface="Comfortaa"/>
                <a:cs typeface="Comfortaa"/>
                <a:sym typeface="Comfortaa"/>
              </a:defRPr>
            </a:lvl2pPr>
            <a:lvl3pPr lvl="2" rtl="0" algn="l">
              <a:buNone/>
              <a:defRPr>
                <a:solidFill>
                  <a:schemeClr val="lt1"/>
                </a:solidFill>
                <a:latin typeface="Comfortaa"/>
                <a:ea typeface="Comfortaa"/>
                <a:cs typeface="Comfortaa"/>
                <a:sym typeface="Comfortaa"/>
              </a:defRPr>
            </a:lvl3pPr>
            <a:lvl4pPr lvl="3" rtl="0" algn="l">
              <a:buNone/>
              <a:defRPr>
                <a:solidFill>
                  <a:schemeClr val="lt1"/>
                </a:solidFill>
                <a:latin typeface="Comfortaa"/>
                <a:ea typeface="Comfortaa"/>
                <a:cs typeface="Comfortaa"/>
                <a:sym typeface="Comfortaa"/>
              </a:defRPr>
            </a:lvl4pPr>
            <a:lvl5pPr lvl="4" rtl="0" algn="l">
              <a:buNone/>
              <a:defRPr>
                <a:solidFill>
                  <a:schemeClr val="lt1"/>
                </a:solidFill>
                <a:latin typeface="Comfortaa"/>
                <a:ea typeface="Comfortaa"/>
                <a:cs typeface="Comfortaa"/>
                <a:sym typeface="Comfortaa"/>
              </a:defRPr>
            </a:lvl5pPr>
            <a:lvl6pPr lvl="5" rtl="0" algn="l">
              <a:buNone/>
              <a:defRPr>
                <a:solidFill>
                  <a:schemeClr val="lt1"/>
                </a:solidFill>
                <a:latin typeface="Comfortaa"/>
                <a:ea typeface="Comfortaa"/>
                <a:cs typeface="Comfortaa"/>
                <a:sym typeface="Comfortaa"/>
              </a:defRPr>
            </a:lvl6pPr>
            <a:lvl7pPr lvl="6" rtl="0" algn="l">
              <a:buNone/>
              <a:defRPr>
                <a:solidFill>
                  <a:schemeClr val="lt1"/>
                </a:solidFill>
                <a:latin typeface="Comfortaa"/>
                <a:ea typeface="Comfortaa"/>
                <a:cs typeface="Comfortaa"/>
                <a:sym typeface="Comfortaa"/>
              </a:defRPr>
            </a:lvl7pPr>
            <a:lvl8pPr lvl="7" rtl="0" algn="l">
              <a:buNone/>
              <a:defRPr>
                <a:solidFill>
                  <a:schemeClr val="lt1"/>
                </a:solidFill>
                <a:latin typeface="Comfortaa"/>
                <a:ea typeface="Comfortaa"/>
                <a:cs typeface="Comfortaa"/>
                <a:sym typeface="Comfortaa"/>
              </a:defRPr>
            </a:lvl8pPr>
            <a:lvl9pPr lvl="8" rtl="0" algn="l">
              <a:buNone/>
              <a:defRPr>
                <a:solidFill>
                  <a:schemeClr val="lt1"/>
                </a:solidFill>
                <a:latin typeface="Comfortaa"/>
                <a:ea typeface="Comfortaa"/>
                <a:cs typeface="Comfortaa"/>
                <a:sym typeface="Comfortaa"/>
              </a:defRPr>
            </a:lvl9pPr>
          </a:lstStyle>
          <a:p>
            <a:pPr indent="0" lvl="0" marL="0" rtl="0" algn="l">
              <a:spcBef>
                <a:spcPts val="0"/>
              </a:spcBef>
              <a:spcAft>
                <a:spcPts val="0"/>
              </a:spcAft>
              <a:buNone/>
            </a:pPr>
            <a:r>
              <a:rPr lang="en-GB"/>
              <a:t>aai labs / </a:t>
            </a: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5"/>
          <p:cNvSpPr txBox="1"/>
          <p:nvPr>
            <p:ph type="title"/>
          </p:nvPr>
        </p:nvSpPr>
        <p:spPr>
          <a:xfrm>
            <a:off x="459000" y="445025"/>
            <a:ext cx="8373300" cy="572700"/>
          </a:xfrm>
          <a:prstGeom prst="rect">
            <a:avLst/>
          </a:prstGeom>
        </p:spPr>
        <p:txBody>
          <a:bodyPr anchorCtr="0" anchor="t" bIns="91425" lIns="91425" spcFirstLastPara="1" rIns="91425" wrap="square" tIns="91425">
            <a:normAutofit/>
          </a:bodyPr>
          <a:lstStyle>
            <a:lvl1pPr lvl="0">
              <a:spcBef>
                <a:spcPts val="0"/>
              </a:spcBef>
              <a:spcAft>
                <a:spcPts val="0"/>
              </a:spcAft>
              <a:buClr>
                <a:srgbClr val="1D0089"/>
              </a:buClr>
              <a:buSzPts val="2800"/>
              <a:buFont typeface="Comfortaa SemiBold"/>
              <a:buNone/>
              <a:defRPr>
                <a:solidFill>
                  <a:srgbClr val="1D0089"/>
                </a:solidFill>
                <a:latin typeface="Comfortaa SemiBold"/>
                <a:ea typeface="Comfortaa SemiBold"/>
                <a:cs typeface="Comfortaa SemiBold"/>
                <a:sym typeface="Comfortaa SemiBold"/>
              </a:defRPr>
            </a:lvl1pPr>
            <a:lvl2pPr lvl="1">
              <a:spcBef>
                <a:spcPts val="0"/>
              </a:spcBef>
              <a:spcAft>
                <a:spcPts val="0"/>
              </a:spcAft>
              <a:buClr>
                <a:srgbClr val="1D0089"/>
              </a:buClr>
              <a:buSzPts val="2800"/>
              <a:buFont typeface="Comfortaa"/>
              <a:buNone/>
              <a:defRPr b="1">
                <a:solidFill>
                  <a:srgbClr val="1D0089"/>
                </a:solidFill>
                <a:latin typeface="Comfortaa"/>
                <a:ea typeface="Comfortaa"/>
                <a:cs typeface="Comfortaa"/>
                <a:sym typeface="Comfortaa"/>
              </a:defRPr>
            </a:lvl2pPr>
            <a:lvl3pPr lvl="2">
              <a:spcBef>
                <a:spcPts val="0"/>
              </a:spcBef>
              <a:spcAft>
                <a:spcPts val="0"/>
              </a:spcAft>
              <a:buClr>
                <a:srgbClr val="1D0089"/>
              </a:buClr>
              <a:buSzPts val="2800"/>
              <a:buFont typeface="Comfortaa"/>
              <a:buNone/>
              <a:defRPr b="1">
                <a:solidFill>
                  <a:srgbClr val="1D0089"/>
                </a:solidFill>
                <a:latin typeface="Comfortaa"/>
                <a:ea typeface="Comfortaa"/>
                <a:cs typeface="Comfortaa"/>
                <a:sym typeface="Comfortaa"/>
              </a:defRPr>
            </a:lvl3pPr>
            <a:lvl4pPr lvl="3">
              <a:spcBef>
                <a:spcPts val="0"/>
              </a:spcBef>
              <a:spcAft>
                <a:spcPts val="0"/>
              </a:spcAft>
              <a:buClr>
                <a:srgbClr val="1D0089"/>
              </a:buClr>
              <a:buSzPts val="2800"/>
              <a:buFont typeface="Comfortaa"/>
              <a:buNone/>
              <a:defRPr b="1">
                <a:solidFill>
                  <a:srgbClr val="1D0089"/>
                </a:solidFill>
                <a:latin typeface="Comfortaa"/>
                <a:ea typeface="Comfortaa"/>
                <a:cs typeface="Comfortaa"/>
                <a:sym typeface="Comfortaa"/>
              </a:defRPr>
            </a:lvl4pPr>
            <a:lvl5pPr lvl="4">
              <a:spcBef>
                <a:spcPts val="0"/>
              </a:spcBef>
              <a:spcAft>
                <a:spcPts val="0"/>
              </a:spcAft>
              <a:buClr>
                <a:srgbClr val="1D0089"/>
              </a:buClr>
              <a:buSzPts val="2800"/>
              <a:buFont typeface="Comfortaa"/>
              <a:buNone/>
              <a:defRPr b="1">
                <a:solidFill>
                  <a:srgbClr val="1D0089"/>
                </a:solidFill>
                <a:latin typeface="Comfortaa"/>
                <a:ea typeface="Comfortaa"/>
                <a:cs typeface="Comfortaa"/>
                <a:sym typeface="Comfortaa"/>
              </a:defRPr>
            </a:lvl5pPr>
            <a:lvl6pPr lvl="5">
              <a:spcBef>
                <a:spcPts val="0"/>
              </a:spcBef>
              <a:spcAft>
                <a:spcPts val="0"/>
              </a:spcAft>
              <a:buClr>
                <a:srgbClr val="1D0089"/>
              </a:buClr>
              <a:buSzPts val="2800"/>
              <a:buFont typeface="Comfortaa"/>
              <a:buNone/>
              <a:defRPr b="1">
                <a:solidFill>
                  <a:srgbClr val="1D0089"/>
                </a:solidFill>
                <a:latin typeface="Comfortaa"/>
                <a:ea typeface="Comfortaa"/>
                <a:cs typeface="Comfortaa"/>
                <a:sym typeface="Comfortaa"/>
              </a:defRPr>
            </a:lvl6pPr>
            <a:lvl7pPr lvl="6">
              <a:spcBef>
                <a:spcPts val="0"/>
              </a:spcBef>
              <a:spcAft>
                <a:spcPts val="0"/>
              </a:spcAft>
              <a:buClr>
                <a:srgbClr val="1D0089"/>
              </a:buClr>
              <a:buSzPts val="2800"/>
              <a:buFont typeface="Comfortaa"/>
              <a:buNone/>
              <a:defRPr b="1">
                <a:solidFill>
                  <a:srgbClr val="1D0089"/>
                </a:solidFill>
                <a:latin typeface="Comfortaa"/>
                <a:ea typeface="Comfortaa"/>
                <a:cs typeface="Comfortaa"/>
                <a:sym typeface="Comfortaa"/>
              </a:defRPr>
            </a:lvl7pPr>
            <a:lvl8pPr lvl="7">
              <a:spcBef>
                <a:spcPts val="0"/>
              </a:spcBef>
              <a:spcAft>
                <a:spcPts val="0"/>
              </a:spcAft>
              <a:buClr>
                <a:srgbClr val="1D0089"/>
              </a:buClr>
              <a:buSzPts val="2800"/>
              <a:buFont typeface="Comfortaa"/>
              <a:buNone/>
              <a:defRPr b="1">
                <a:solidFill>
                  <a:srgbClr val="1D0089"/>
                </a:solidFill>
                <a:latin typeface="Comfortaa"/>
                <a:ea typeface="Comfortaa"/>
                <a:cs typeface="Comfortaa"/>
                <a:sym typeface="Comfortaa"/>
              </a:defRPr>
            </a:lvl8pPr>
            <a:lvl9pPr lvl="8">
              <a:spcBef>
                <a:spcPts val="0"/>
              </a:spcBef>
              <a:spcAft>
                <a:spcPts val="0"/>
              </a:spcAft>
              <a:buClr>
                <a:srgbClr val="1D0089"/>
              </a:buClr>
              <a:buSzPts val="2800"/>
              <a:buFont typeface="Comfortaa"/>
              <a:buNone/>
              <a:defRPr b="1">
                <a:solidFill>
                  <a:srgbClr val="1D0089"/>
                </a:solidFill>
                <a:latin typeface="Comfortaa"/>
                <a:ea typeface="Comfortaa"/>
                <a:cs typeface="Comfortaa"/>
                <a:sym typeface="Comfortaa"/>
              </a:defRPr>
            </a:lvl9pPr>
          </a:lstStyle>
          <a:p/>
        </p:txBody>
      </p:sp>
      <p:sp>
        <p:nvSpPr>
          <p:cNvPr id="21" name="Google Shape;21;p5"/>
          <p:cNvSpPr txBox="1"/>
          <p:nvPr>
            <p:ph idx="1" type="body"/>
          </p:nvPr>
        </p:nvSpPr>
        <p:spPr>
          <a:xfrm>
            <a:off x="459000" y="1152475"/>
            <a:ext cx="83733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Font typeface="Roboto"/>
              <a:buChar char="●"/>
              <a:defRPr>
                <a:latin typeface="Roboto"/>
                <a:ea typeface="Roboto"/>
                <a:cs typeface="Roboto"/>
                <a:sym typeface="Roboto"/>
              </a:defRPr>
            </a:lvl1pPr>
            <a:lvl2pPr indent="-317500" lvl="1" marL="914400">
              <a:spcBef>
                <a:spcPts val="0"/>
              </a:spcBef>
              <a:spcAft>
                <a:spcPts val="0"/>
              </a:spcAft>
              <a:buSzPts val="1400"/>
              <a:buFont typeface="Roboto"/>
              <a:buChar char="○"/>
              <a:defRPr>
                <a:latin typeface="Roboto"/>
                <a:ea typeface="Roboto"/>
                <a:cs typeface="Roboto"/>
                <a:sym typeface="Roboto"/>
              </a:defRPr>
            </a:lvl2pPr>
            <a:lvl3pPr indent="-317500" lvl="2" marL="1371600">
              <a:spcBef>
                <a:spcPts val="0"/>
              </a:spcBef>
              <a:spcAft>
                <a:spcPts val="0"/>
              </a:spcAft>
              <a:buSzPts val="1400"/>
              <a:buFont typeface="Roboto"/>
              <a:buChar char="■"/>
              <a:defRPr>
                <a:latin typeface="Roboto"/>
                <a:ea typeface="Roboto"/>
                <a:cs typeface="Roboto"/>
                <a:sym typeface="Roboto"/>
              </a:defRPr>
            </a:lvl3pPr>
            <a:lvl4pPr indent="-317500" lvl="3" marL="1828800">
              <a:spcBef>
                <a:spcPts val="0"/>
              </a:spcBef>
              <a:spcAft>
                <a:spcPts val="0"/>
              </a:spcAft>
              <a:buSzPts val="1400"/>
              <a:buFont typeface="Roboto"/>
              <a:buChar char="●"/>
              <a:defRPr>
                <a:latin typeface="Roboto"/>
                <a:ea typeface="Roboto"/>
                <a:cs typeface="Roboto"/>
                <a:sym typeface="Roboto"/>
              </a:defRPr>
            </a:lvl4pPr>
            <a:lvl5pPr indent="-317500" lvl="4" marL="2286000">
              <a:spcBef>
                <a:spcPts val="0"/>
              </a:spcBef>
              <a:spcAft>
                <a:spcPts val="0"/>
              </a:spcAft>
              <a:buSzPts val="1400"/>
              <a:buFont typeface="Roboto"/>
              <a:buChar char="○"/>
              <a:defRPr>
                <a:latin typeface="Roboto"/>
                <a:ea typeface="Roboto"/>
                <a:cs typeface="Roboto"/>
                <a:sym typeface="Roboto"/>
              </a:defRPr>
            </a:lvl5pPr>
            <a:lvl6pPr indent="-317500" lvl="5" marL="2743200">
              <a:spcBef>
                <a:spcPts val="0"/>
              </a:spcBef>
              <a:spcAft>
                <a:spcPts val="0"/>
              </a:spcAft>
              <a:buSzPts val="1400"/>
              <a:buFont typeface="Roboto"/>
              <a:buChar char="■"/>
              <a:defRPr>
                <a:latin typeface="Roboto"/>
                <a:ea typeface="Roboto"/>
                <a:cs typeface="Roboto"/>
                <a:sym typeface="Roboto"/>
              </a:defRPr>
            </a:lvl6pPr>
            <a:lvl7pPr indent="-317500" lvl="6" marL="3200400">
              <a:spcBef>
                <a:spcPts val="0"/>
              </a:spcBef>
              <a:spcAft>
                <a:spcPts val="0"/>
              </a:spcAft>
              <a:buSzPts val="1400"/>
              <a:buFont typeface="Roboto"/>
              <a:buChar char="●"/>
              <a:defRPr>
                <a:latin typeface="Roboto"/>
                <a:ea typeface="Roboto"/>
                <a:cs typeface="Roboto"/>
                <a:sym typeface="Roboto"/>
              </a:defRPr>
            </a:lvl7pPr>
            <a:lvl8pPr indent="-317500" lvl="7" marL="3657600">
              <a:spcBef>
                <a:spcPts val="0"/>
              </a:spcBef>
              <a:spcAft>
                <a:spcPts val="0"/>
              </a:spcAft>
              <a:buSzPts val="1400"/>
              <a:buFont typeface="Roboto"/>
              <a:buChar char="○"/>
              <a:defRPr>
                <a:latin typeface="Roboto"/>
                <a:ea typeface="Roboto"/>
                <a:cs typeface="Roboto"/>
                <a:sym typeface="Roboto"/>
              </a:defRPr>
            </a:lvl8pPr>
            <a:lvl9pPr indent="-317500" lvl="8" marL="4114800">
              <a:spcBef>
                <a:spcPts val="0"/>
              </a:spcBef>
              <a:spcAft>
                <a:spcPts val="0"/>
              </a:spcAft>
              <a:buSzPts val="1400"/>
              <a:buFont typeface="Roboto"/>
              <a:buChar char="■"/>
              <a:defRPr>
                <a:latin typeface="Roboto"/>
                <a:ea typeface="Roboto"/>
                <a:cs typeface="Roboto"/>
                <a:sym typeface="Roboto"/>
              </a:defRPr>
            </a:lvl9pPr>
          </a:lstStyle>
          <a:p/>
        </p:txBody>
      </p:sp>
      <p:sp>
        <p:nvSpPr>
          <p:cNvPr id="22" name="Google Shape;22;p5"/>
          <p:cNvSpPr txBox="1"/>
          <p:nvPr>
            <p:ph idx="12" type="sldNum"/>
          </p:nvPr>
        </p:nvSpPr>
        <p:spPr>
          <a:xfrm>
            <a:off x="459000" y="4568875"/>
            <a:ext cx="1941900" cy="393600"/>
          </a:xfrm>
          <a:prstGeom prst="rect">
            <a:avLst/>
          </a:prstGeom>
        </p:spPr>
        <p:txBody>
          <a:bodyPr anchorCtr="0" anchor="ctr" bIns="91425" lIns="91425" spcFirstLastPara="1" rIns="91425" wrap="square" tIns="91425">
            <a:normAutofit/>
          </a:bodyPr>
          <a:lstStyle>
            <a:lvl1pPr lvl="0" algn="l">
              <a:buNone/>
              <a:defRPr>
                <a:latin typeface="Comfortaa"/>
                <a:ea typeface="Comfortaa"/>
                <a:cs typeface="Comfortaa"/>
                <a:sym typeface="Comfortaa"/>
              </a:defRPr>
            </a:lvl1pPr>
            <a:lvl2pPr lvl="1" algn="l">
              <a:buNone/>
              <a:defRPr>
                <a:latin typeface="Comfortaa"/>
                <a:ea typeface="Comfortaa"/>
                <a:cs typeface="Comfortaa"/>
                <a:sym typeface="Comfortaa"/>
              </a:defRPr>
            </a:lvl2pPr>
            <a:lvl3pPr lvl="2" algn="l">
              <a:buNone/>
              <a:defRPr>
                <a:latin typeface="Comfortaa"/>
                <a:ea typeface="Comfortaa"/>
                <a:cs typeface="Comfortaa"/>
                <a:sym typeface="Comfortaa"/>
              </a:defRPr>
            </a:lvl3pPr>
            <a:lvl4pPr lvl="3" algn="l">
              <a:buNone/>
              <a:defRPr>
                <a:latin typeface="Comfortaa"/>
                <a:ea typeface="Comfortaa"/>
                <a:cs typeface="Comfortaa"/>
                <a:sym typeface="Comfortaa"/>
              </a:defRPr>
            </a:lvl4pPr>
            <a:lvl5pPr lvl="4" algn="l">
              <a:buNone/>
              <a:defRPr>
                <a:latin typeface="Comfortaa"/>
                <a:ea typeface="Comfortaa"/>
                <a:cs typeface="Comfortaa"/>
                <a:sym typeface="Comfortaa"/>
              </a:defRPr>
            </a:lvl5pPr>
            <a:lvl6pPr lvl="5" algn="l">
              <a:buNone/>
              <a:defRPr>
                <a:latin typeface="Comfortaa"/>
                <a:ea typeface="Comfortaa"/>
                <a:cs typeface="Comfortaa"/>
                <a:sym typeface="Comfortaa"/>
              </a:defRPr>
            </a:lvl6pPr>
            <a:lvl7pPr lvl="6" algn="l">
              <a:buNone/>
              <a:defRPr>
                <a:latin typeface="Comfortaa"/>
                <a:ea typeface="Comfortaa"/>
                <a:cs typeface="Comfortaa"/>
                <a:sym typeface="Comfortaa"/>
              </a:defRPr>
            </a:lvl7pPr>
            <a:lvl8pPr lvl="7" algn="l">
              <a:buNone/>
              <a:defRPr>
                <a:latin typeface="Comfortaa"/>
                <a:ea typeface="Comfortaa"/>
                <a:cs typeface="Comfortaa"/>
                <a:sym typeface="Comfortaa"/>
              </a:defRPr>
            </a:lvl8pPr>
            <a:lvl9pPr lvl="8" algn="l">
              <a:buNone/>
              <a:defRPr>
                <a:latin typeface="Comfortaa"/>
                <a:ea typeface="Comfortaa"/>
                <a:cs typeface="Comfortaa"/>
                <a:sym typeface="Comfortaa"/>
              </a:defRPr>
            </a:lvl9pPr>
          </a:lstStyle>
          <a:p>
            <a:pPr indent="0" lvl="0" marL="0" rtl="0" algn="l">
              <a:spcBef>
                <a:spcPts val="0"/>
              </a:spcBef>
              <a:spcAft>
                <a:spcPts val="0"/>
              </a:spcAft>
              <a:buNone/>
            </a:pPr>
            <a:r>
              <a:rPr lang="en-GB"/>
              <a:t>a</a:t>
            </a:r>
            <a:r>
              <a:rPr lang="en-GB"/>
              <a:t>ai labs / </a:t>
            </a:r>
            <a:fld id="{00000000-1234-1234-1234-123412341234}" type="slidenum">
              <a:rPr lang="en-GB">
                <a:solidFill>
                  <a:srgbClr val="1D0089"/>
                </a:solidFill>
              </a:rPr>
              <a:t>‹#›</a:t>
            </a:fld>
            <a:endParaRPr>
              <a:solidFill>
                <a:srgbClr val="1D0089"/>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and body">
  <p:cSld name="TITLE_AND_BODY_1">
    <p:spTree>
      <p:nvGrpSpPr>
        <p:cNvPr id="23" name="Shape 23"/>
        <p:cNvGrpSpPr/>
        <p:nvPr/>
      </p:nvGrpSpPr>
      <p:grpSpPr>
        <a:xfrm>
          <a:off x="0" y="0"/>
          <a:ext cx="0" cy="0"/>
          <a:chOff x="0" y="0"/>
          <a:chExt cx="0" cy="0"/>
        </a:xfrm>
      </p:grpSpPr>
      <p:sp>
        <p:nvSpPr>
          <p:cNvPr id="24" name="Google Shape;24;p6"/>
          <p:cNvSpPr txBox="1"/>
          <p:nvPr>
            <p:ph type="title"/>
          </p:nvPr>
        </p:nvSpPr>
        <p:spPr>
          <a:xfrm>
            <a:off x="459000" y="445025"/>
            <a:ext cx="8373300" cy="5727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1D0089"/>
              </a:buClr>
              <a:buSzPts val="2800"/>
              <a:buFont typeface="Comfortaa SemiBold"/>
              <a:buNone/>
              <a:defRPr>
                <a:solidFill>
                  <a:srgbClr val="1D0089"/>
                </a:solidFill>
                <a:latin typeface="Comfortaa SemiBold"/>
                <a:ea typeface="Comfortaa SemiBold"/>
                <a:cs typeface="Comfortaa SemiBold"/>
                <a:sym typeface="Comfortaa SemiBold"/>
              </a:defRPr>
            </a:lvl1pPr>
            <a:lvl2pPr lvl="1" rtl="0">
              <a:spcBef>
                <a:spcPts val="0"/>
              </a:spcBef>
              <a:spcAft>
                <a:spcPts val="0"/>
              </a:spcAft>
              <a:buClr>
                <a:srgbClr val="1D0089"/>
              </a:buClr>
              <a:buSzPts val="2800"/>
              <a:buFont typeface="Comfortaa"/>
              <a:buNone/>
              <a:defRPr b="1">
                <a:solidFill>
                  <a:srgbClr val="1D0089"/>
                </a:solidFill>
                <a:latin typeface="Comfortaa"/>
                <a:ea typeface="Comfortaa"/>
                <a:cs typeface="Comfortaa"/>
                <a:sym typeface="Comfortaa"/>
              </a:defRPr>
            </a:lvl2pPr>
            <a:lvl3pPr lvl="2" rtl="0">
              <a:spcBef>
                <a:spcPts val="0"/>
              </a:spcBef>
              <a:spcAft>
                <a:spcPts val="0"/>
              </a:spcAft>
              <a:buClr>
                <a:srgbClr val="1D0089"/>
              </a:buClr>
              <a:buSzPts val="2800"/>
              <a:buFont typeface="Comfortaa"/>
              <a:buNone/>
              <a:defRPr b="1">
                <a:solidFill>
                  <a:srgbClr val="1D0089"/>
                </a:solidFill>
                <a:latin typeface="Comfortaa"/>
                <a:ea typeface="Comfortaa"/>
                <a:cs typeface="Comfortaa"/>
                <a:sym typeface="Comfortaa"/>
              </a:defRPr>
            </a:lvl3pPr>
            <a:lvl4pPr lvl="3" rtl="0">
              <a:spcBef>
                <a:spcPts val="0"/>
              </a:spcBef>
              <a:spcAft>
                <a:spcPts val="0"/>
              </a:spcAft>
              <a:buClr>
                <a:srgbClr val="1D0089"/>
              </a:buClr>
              <a:buSzPts val="2800"/>
              <a:buFont typeface="Comfortaa"/>
              <a:buNone/>
              <a:defRPr b="1">
                <a:solidFill>
                  <a:srgbClr val="1D0089"/>
                </a:solidFill>
                <a:latin typeface="Comfortaa"/>
                <a:ea typeface="Comfortaa"/>
                <a:cs typeface="Comfortaa"/>
                <a:sym typeface="Comfortaa"/>
              </a:defRPr>
            </a:lvl4pPr>
            <a:lvl5pPr lvl="4" rtl="0">
              <a:spcBef>
                <a:spcPts val="0"/>
              </a:spcBef>
              <a:spcAft>
                <a:spcPts val="0"/>
              </a:spcAft>
              <a:buClr>
                <a:srgbClr val="1D0089"/>
              </a:buClr>
              <a:buSzPts val="2800"/>
              <a:buFont typeface="Comfortaa"/>
              <a:buNone/>
              <a:defRPr b="1">
                <a:solidFill>
                  <a:srgbClr val="1D0089"/>
                </a:solidFill>
                <a:latin typeface="Comfortaa"/>
                <a:ea typeface="Comfortaa"/>
                <a:cs typeface="Comfortaa"/>
                <a:sym typeface="Comfortaa"/>
              </a:defRPr>
            </a:lvl5pPr>
            <a:lvl6pPr lvl="5" rtl="0">
              <a:spcBef>
                <a:spcPts val="0"/>
              </a:spcBef>
              <a:spcAft>
                <a:spcPts val="0"/>
              </a:spcAft>
              <a:buClr>
                <a:srgbClr val="1D0089"/>
              </a:buClr>
              <a:buSzPts val="2800"/>
              <a:buFont typeface="Comfortaa"/>
              <a:buNone/>
              <a:defRPr b="1">
                <a:solidFill>
                  <a:srgbClr val="1D0089"/>
                </a:solidFill>
                <a:latin typeface="Comfortaa"/>
                <a:ea typeface="Comfortaa"/>
                <a:cs typeface="Comfortaa"/>
                <a:sym typeface="Comfortaa"/>
              </a:defRPr>
            </a:lvl6pPr>
            <a:lvl7pPr lvl="6" rtl="0">
              <a:spcBef>
                <a:spcPts val="0"/>
              </a:spcBef>
              <a:spcAft>
                <a:spcPts val="0"/>
              </a:spcAft>
              <a:buClr>
                <a:srgbClr val="1D0089"/>
              </a:buClr>
              <a:buSzPts val="2800"/>
              <a:buFont typeface="Comfortaa"/>
              <a:buNone/>
              <a:defRPr b="1">
                <a:solidFill>
                  <a:srgbClr val="1D0089"/>
                </a:solidFill>
                <a:latin typeface="Comfortaa"/>
                <a:ea typeface="Comfortaa"/>
                <a:cs typeface="Comfortaa"/>
                <a:sym typeface="Comfortaa"/>
              </a:defRPr>
            </a:lvl7pPr>
            <a:lvl8pPr lvl="7" rtl="0">
              <a:spcBef>
                <a:spcPts val="0"/>
              </a:spcBef>
              <a:spcAft>
                <a:spcPts val="0"/>
              </a:spcAft>
              <a:buClr>
                <a:srgbClr val="1D0089"/>
              </a:buClr>
              <a:buSzPts val="2800"/>
              <a:buFont typeface="Comfortaa"/>
              <a:buNone/>
              <a:defRPr b="1">
                <a:solidFill>
                  <a:srgbClr val="1D0089"/>
                </a:solidFill>
                <a:latin typeface="Comfortaa"/>
                <a:ea typeface="Comfortaa"/>
                <a:cs typeface="Comfortaa"/>
                <a:sym typeface="Comfortaa"/>
              </a:defRPr>
            </a:lvl8pPr>
            <a:lvl9pPr lvl="8" rtl="0">
              <a:spcBef>
                <a:spcPts val="0"/>
              </a:spcBef>
              <a:spcAft>
                <a:spcPts val="0"/>
              </a:spcAft>
              <a:buClr>
                <a:srgbClr val="1D0089"/>
              </a:buClr>
              <a:buSzPts val="2800"/>
              <a:buFont typeface="Comfortaa"/>
              <a:buNone/>
              <a:defRPr b="1">
                <a:solidFill>
                  <a:srgbClr val="1D0089"/>
                </a:solidFill>
                <a:latin typeface="Comfortaa"/>
                <a:ea typeface="Comfortaa"/>
                <a:cs typeface="Comfortaa"/>
                <a:sym typeface="Comfortaa"/>
              </a:defRPr>
            </a:lvl9pPr>
          </a:lstStyle>
          <a:p/>
        </p:txBody>
      </p:sp>
      <p:sp>
        <p:nvSpPr>
          <p:cNvPr id="25" name="Google Shape;25;p6"/>
          <p:cNvSpPr txBox="1"/>
          <p:nvPr>
            <p:ph idx="1" type="body"/>
          </p:nvPr>
        </p:nvSpPr>
        <p:spPr>
          <a:xfrm>
            <a:off x="459000" y="1458000"/>
            <a:ext cx="8373300" cy="31110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Font typeface="Roboto"/>
              <a:buChar char="●"/>
              <a:defRPr>
                <a:latin typeface="Roboto"/>
                <a:ea typeface="Roboto"/>
                <a:cs typeface="Roboto"/>
                <a:sym typeface="Roboto"/>
              </a:defRPr>
            </a:lvl1pPr>
            <a:lvl2pPr indent="-317500" lvl="1" marL="914400" rtl="0">
              <a:spcBef>
                <a:spcPts val="0"/>
              </a:spcBef>
              <a:spcAft>
                <a:spcPts val="0"/>
              </a:spcAft>
              <a:buSzPts val="1400"/>
              <a:buFont typeface="Roboto"/>
              <a:buChar char="○"/>
              <a:defRPr>
                <a:latin typeface="Roboto"/>
                <a:ea typeface="Roboto"/>
                <a:cs typeface="Roboto"/>
                <a:sym typeface="Roboto"/>
              </a:defRPr>
            </a:lvl2pPr>
            <a:lvl3pPr indent="-317500" lvl="2" marL="1371600" rtl="0">
              <a:spcBef>
                <a:spcPts val="0"/>
              </a:spcBef>
              <a:spcAft>
                <a:spcPts val="0"/>
              </a:spcAft>
              <a:buSzPts val="1400"/>
              <a:buFont typeface="Roboto"/>
              <a:buChar char="■"/>
              <a:defRPr>
                <a:latin typeface="Roboto"/>
                <a:ea typeface="Roboto"/>
                <a:cs typeface="Roboto"/>
                <a:sym typeface="Roboto"/>
              </a:defRPr>
            </a:lvl3pPr>
            <a:lvl4pPr indent="-317500" lvl="3" marL="1828800" rtl="0">
              <a:spcBef>
                <a:spcPts val="0"/>
              </a:spcBef>
              <a:spcAft>
                <a:spcPts val="0"/>
              </a:spcAft>
              <a:buSzPts val="1400"/>
              <a:buFont typeface="Roboto"/>
              <a:buChar char="●"/>
              <a:defRPr>
                <a:latin typeface="Roboto"/>
                <a:ea typeface="Roboto"/>
                <a:cs typeface="Roboto"/>
                <a:sym typeface="Roboto"/>
              </a:defRPr>
            </a:lvl4pPr>
            <a:lvl5pPr indent="-317500" lvl="4" marL="2286000" rtl="0">
              <a:spcBef>
                <a:spcPts val="0"/>
              </a:spcBef>
              <a:spcAft>
                <a:spcPts val="0"/>
              </a:spcAft>
              <a:buSzPts val="1400"/>
              <a:buFont typeface="Roboto"/>
              <a:buChar char="○"/>
              <a:defRPr>
                <a:latin typeface="Roboto"/>
                <a:ea typeface="Roboto"/>
                <a:cs typeface="Roboto"/>
                <a:sym typeface="Roboto"/>
              </a:defRPr>
            </a:lvl5pPr>
            <a:lvl6pPr indent="-317500" lvl="5" marL="2743200" rtl="0">
              <a:spcBef>
                <a:spcPts val="0"/>
              </a:spcBef>
              <a:spcAft>
                <a:spcPts val="0"/>
              </a:spcAft>
              <a:buSzPts val="1400"/>
              <a:buFont typeface="Roboto"/>
              <a:buChar char="■"/>
              <a:defRPr>
                <a:latin typeface="Roboto"/>
                <a:ea typeface="Roboto"/>
                <a:cs typeface="Roboto"/>
                <a:sym typeface="Roboto"/>
              </a:defRPr>
            </a:lvl6pPr>
            <a:lvl7pPr indent="-317500" lvl="6" marL="3200400" rtl="0">
              <a:spcBef>
                <a:spcPts val="0"/>
              </a:spcBef>
              <a:spcAft>
                <a:spcPts val="0"/>
              </a:spcAft>
              <a:buSzPts val="1400"/>
              <a:buFont typeface="Roboto"/>
              <a:buChar char="●"/>
              <a:defRPr>
                <a:latin typeface="Roboto"/>
                <a:ea typeface="Roboto"/>
                <a:cs typeface="Roboto"/>
                <a:sym typeface="Roboto"/>
              </a:defRPr>
            </a:lvl7pPr>
            <a:lvl8pPr indent="-317500" lvl="7" marL="3657600" rtl="0">
              <a:spcBef>
                <a:spcPts val="0"/>
              </a:spcBef>
              <a:spcAft>
                <a:spcPts val="0"/>
              </a:spcAft>
              <a:buSzPts val="1400"/>
              <a:buFont typeface="Roboto"/>
              <a:buChar char="○"/>
              <a:defRPr>
                <a:latin typeface="Roboto"/>
                <a:ea typeface="Roboto"/>
                <a:cs typeface="Roboto"/>
                <a:sym typeface="Roboto"/>
              </a:defRPr>
            </a:lvl8pPr>
            <a:lvl9pPr indent="-317500" lvl="8" marL="4114800" rtl="0">
              <a:spcBef>
                <a:spcPts val="0"/>
              </a:spcBef>
              <a:spcAft>
                <a:spcPts val="0"/>
              </a:spcAft>
              <a:buSzPts val="1400"/>
              <a:buFont typeface="Roboto"/>
              <a:buChar char="■"/>
              <a:defRPr>
                <a:latin typeface="Roboto"/>
                <a:ea typeface="Roboto"/>
                <a:cs typeface="Roboto"/>
                <a:sym typeface="Roboto"/>
              </a:defRPr>
            </a:lvl9pPr>
          </a:lstStyle>
          <a:p/>
        </p:txBody>
      </p:sp>
      <p:sp>
        <p:nvSpPr>
          <p:cNvPr id="26" name="Google Shape;26;p6"/>
          <p:cNvSpPr txBox="1"/>
          <p:nvPr>
            <p:ph idx="2" type="subTitle"/>
          </p:nvPr>
        </p:nvSpPr>
        <p:spPr>
          <a:xfrm>
            <a:off x="459000" y="994200"/>
            <a:ext cx="6034500" cy="4638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SzPts val="1700"/>
              <a:buFont typeface="Comfortaa SemiBold"/>
              <a:buNone/>
              <a:defRPr sz="1700">
                <a:latin typeface="Comfortaa SemiBold"/>
                <a:ea typeface="Comfortaa SemiBold"/>
                <a:cs typeface="Comfortaa SemiBold"/>
                <a:sym typeface="Comfortaa SemiBold"/>
              </a:defRPr>
            </a:lvl1pPr>
            <a:lvl2pPr lvl="1" rtl="0">
              <a:lnSpc>
                <a:spcPct val="100000"/>
              </a:lnSpc>
              <a:spcBef>
                <a:spcPts val="0"/>
              </a:spcBef>
              <a:spcAft>
                <a:spcPts val="0"/>
              </a:spcAft>
              <a:buSzPts val="1800"/>
              <a:buFont typeface="Comfortaa SemiBold"/>
              <a:buNone/>
              <a:defRPr sz="1800">
                <a:latin typeface="Comfortaa SemiBold"/>
                <a:ea typeface="Comfortaa SemiBold"/>
                <a:cs typeface="Comfortaa SemiBold"/>
                <a:sym typeface="Comfortaa SemiBold"/>
              </a:defRPr>
            </a:lvl2pPr>
            <a:lvl3pPr lvl="2" rtl="0">
              <a:lnSpc>
                <a:spcPct val="100000"/>
              </a:lnSpc>
              <a:spcBef>
                <a:spcPts val="0"/>
              </a:spcBef>
              <a:spcAft>
                <a:spcPts val="0"/>
              </a:spcAft>
              <a:buSzPts val="1800"/>
              <a:buFont typeface="Comfortaa SemiBold"/>
              <a:buNone/>
              <a:defRPr sz="1800">
                <a:latin typeface="Comfortaa SemiBold"/>
                <a:ea typeface="Comfortaa SemiBold"/>
                <a:cs typeface="Comfortaa SemiBold"/>
                <a:sym typeface="Comfortaa SemiBold"/>
              </a:defRPr>
            </a:lvl3pPr>
            <a:lvl4pPr lvl="3" rtl="0">
              <a:lnSpc>
                <a:spcPct val="100000"/>
              </a:lnSpc>
              <a:spcBef>
                <a:spcPts val="0"/>
              </a:spcBef>
              <a:spcAft>
                <a:spcPts val="0"/>
              </a:spcAft>
              <a:buSzPts val="1800"/>
              <a:buFont typeface="Comfortaa SemiBold"/>
              <a:buNone/>
              <a:defRPr sz="1800">
                <a:latin typeface="Comfortaa SemiBold"/>
                <a:ea typeface="Comfortaa SemiBold"/>
                <a:cs typeface="Comfortaa SemiBold"/>
                <a:sym typeface="Comfortaa SemiBold"/>
              </a:defRPr>
            </a:lvl4pPr>
            <a:lvl5pPr lvl="4" rtl="0">
              <a:lnSpc>
                <a:spcPct val="100000"/>
              </a:lnSpc>
              <a:spcBef>
                <a:spcPts val="0"/>
              </a:spcBef>
              <a:spcAft>
                <a:spcPts val="0"/>
              </a:spcAft>
              <a:buSzPts val="1800"/>
              <a:buFont typeface="Comfortaa SemiBold"/>
              <a:buNone/>
              <a:defRPr sz="1800">
                <a:latin typeface="Comfortaa SemiBold"/>
                <a:ea typeface="Comfortaa SemiBold"/>
                <a:cs typeface="Comfortaa SemiBold"/>
                <a:sym typeface="Comfortaa SemiBold"/>
              </a:defRPr>
            </a:lvl5pPr>
            <a:lvl6pPr lvl="5" rtl="0">
              <a:lnSpc>
                <a:spcPct val="100000"/>
              </a:lnSpc>
              <a:spcBef>
                <a:spcPts val="0"/>
              </a:spcBef>
              <a:spcAft>
                <a:spcPts val="0"/>
              </a:spcAft>
              <a:buSzPts val="1800"/>
              <a:buFont typeface="Comfortaa SemiBold"/>
              <a:buNone/>
              <a:defRPr sz="1800">
                <a:latin typeface="Comfortaa SemiBold"/>
                <a:ea typeface="Comfortaa SemiBold"/>
                <a:cs typeface="Comfortaa SemiBold"/>
                <a:sym typeface="Comfortaa SemiBold"/>
              </a:defRPr>
            </a:lvl6pPr>
            <a:lvl7pPr lvl="6" rtl="0">
              <a:lnSpc>
                <a:spcPct val="100000"/>
              </a:lnSpc>
              <a:spcBef>
                <a:spcPts val="0"/>
              </a:spcBef>
              <a:spcAft>
                <a:spcPts val="0"/>
              </a:spcAft>
              <a:buSzPts val="1800"/>
              <a:buFont typeface="Comfortaa SemiBold"/>
              <a:buNone/>
              <a:defRPr sz="1800">
                <a:latin typeface="Comfortaa SemiBold"/>
                <a:ea typeface="Comfortaa SemiBold"/>
                <a:cs typeface="Comfortaa SemiBold"/>
                <a:sym typeface="Comfortaa SemiBold"/>
              </a:defRPr>
            </a:lvl7pPr>
            <a:lvl8pPr lvl="7" rtl="0">
              <a:lnSpc>
                <a:spcPct val="100000"/>
              </a:lnSpc>
              <a:spcBef>
                <a:spcPts val="0"/>
              </a:spcBef>
              <a:spcAft>
                <a:spcPts val="0"/>
              </a:spcAft>
              <a:buSzPts val="1800"/>
              <a:buFont typeface="Comfortaa SemiBold"/>
              <a:buNone/>
              <a:defRPr sz="1800">
                <a:latin typeface="Comfortaa SemiBold"/>
                <a:ea typeface="Comfortaa SemiBold"/>
                <a:cs typeface="Comfortaa SemiBold"/>
                <a:sym typeface="Comfortaa SemiBold"/>
              </a:defRPr>
            </a:lvl8pPr>
            <a:lvl9pPr lvl="8" rtl="0">
              <a:lnSpc>
                <a:spcPct val="100000"/>
              </a:lnSpc>
              <a:spcBef>
                <a:spcPts val="0"/>
              </a:spcBef>
              <a:spcAft>
                <a:spcPts val="0"/>
              </a:spcAft>
              <a:buSzPts val="1800"/>
              <a:buFont typeface="Comfortaa SemiBold"/>
              <a:buNone/>
              <a:defRPr sz="1800">
                <a:latin typeface="Comfortaa SemiBold"/>
                <a:ea typeface="Comfortaa SemiBold"/>
                <a:cs typeface="Comfortaa SemiBold"/>
                <a:sym typeface="Comfortaa SemiBold"/>
              </a:defRPr>
            </a:lvl9pPr>
          </a:lstStyle>
          <a:p/>
        </p:txBody>
      </p:sp>
      <p:sp>
        <p:nvSpPr>
          <p:cNvPr id="27" name="Google Shape;27;p6"/>
          <p:cNvSpPr txBox="1"/>
          <p:nvPr>
            <p:ph idx="12" type="sldNum"/>
          </p:nvPr>
        </p:nvSpPr>
        <p:spPr>
          <a:xfrm>
            <a:off x="459000" y="4568875"/>
            <a:ext cx="1941900" cy="393600"/>
          </a:xfrm>
          <a:prstGeom prst="rect">
            <a:avLst/>
          </a:prstGeom>
        </p:spPr>
        <p:txBody>
          <a:bodyPr anchorCtr="0" anchor="ctr" bIns="91425" lIns="91425" spcFirstLastPara="1" rIns="91425" wrap="square" tIns="91425">
            <a:normAutofit/>
          </a:bodyPr>
          <a:lstStyle>
            <a:lvl1pPr lvl="0" rtl="0" algn="l">
              <a:buNone/>
              <a:defRPr>
                <a:latin typeface="Comfortaa"/>
                <a:ea typeface="Comfortaa"/>
                <a:cs typeface="Comfortaa"/>
                <a:sym typeface="Comfortaa"/>
              </a:defRPr>
            </a:lvl1pPr>
            <a:lvl2pPr lvl="1" rtl="0" algn="l">
              <a:buNone/>
              <a:defRPr>
                <a:latin typeface="Comfortaa"/>
                <a:ea typeface="Comfortaa"/>
                <a:cs typeface="Comfortaa"/>
                <a:sym typeface="Comfortaa"/>
              </a:defRPr>
            </a:lvl2pPr>
            <a:lvl3pPr lvl="2" rtl="0" algn="l">
              <a:buNone/>
              <a:defRPr>
                <a:latin typeface="Comfortaa"/>
                <a:ea typeface="Comfortaa"/>
                <a:cs typeface="Comfortaa"/>
                <a:sym typeface="Comfortaa"/>
              </a:defRPr>
            </a:lvl3pPr>
            <a:lvl4pPr lvl="3" rtl="0" algn="l">
              <a:buNone/>
              <a:defRPr>
                <a:latin typeface="Comfortaa"/>
                <a:ea typeface="Comfortaa"/>
                <a:cs typeface="Comfortaa"/>
                <a:sym typeface="Comfortaa"/>
              </a:defRPr>
            </a:lvl4pPr>
            <a:lvl5pPr lvl="4" rtl="0" algn="l">
              <a:buNone/>
              <a:defRPr>
                <a:latin typeface="Comfortaa"/>
                <a:ea typeface="Comfortaa"/>
                <a:cs typeface="Comfortaa"/>
                <a:sym typeface="Comfortaa"/>
              </a:defRPr>
            </a:lvl5pPr>
            <a:lvl6pPr lvl="5" rtl="0" algn="l">
              <a:buNone/>
              <a:defRPr>
                <a:latin typeface="Comfortaa"/>
                <a:ea typeface="Comfortaa"/>
                <a:cs typeface="Comfortaa"/>
                <a:sym typeface="Comfortaa"/>
              </a:defRPr>
            </a:lvl6pPr>
            <a:lvl7pPr lvl="6" rtl="0" algn="l">
              <a:buNone/>
              <a:defRPr>
                <a:latin typeface="Comfortaa"/>
                <a:ea typeface="Comfortaa"/>
                <a:cs typeface="Comfortaa"/>
                <a:sym typeface="Comfortaa"/>
              </a:defRPr>
            </a:lvl7pPr>
            <a:lvl8pPr lvl="7" rtl="0" algn="l">
              <a:buNone/>
              <a:defRPr>
                <a:latin typeface="Comfortaa"/>
                <a:ea typeface="Comfortaa"/>
                <a:cs typeface="Comfortaa"/>
                <a:sym typeface="Comfortaa"/>
              </a:defRPr>
            </a:lvl8pPr>
            <a:lvl9pPr lvl="8" rtl="0" algn="l">
              <a:buNone/>
              <a:defRPr>
                <a:latin typeface="Comfortaa"/>
                <a:ea typeface="Comfortaa"/>
                <a:cs typeface="Comfortaa"/>
                <a:sym typeface="Comfortaa"/>
              </a:defRPr>
            </a:lvl9pPr>
          </a:lstStyle>
          <a:p>
            <a:pPr indent="0" lvl="0" marL="0" rtl="0" algn="l">
              <a:spcBef>
                <a:spcPts val="0"/>
              </a:spcBef>
              <a:spcAft>
                <a:spcPts val="0"/>
              </a:spcAft>
              <a:buNone/>
            </a:pPr>
            <a:r>
              <a:rPr lang="en-GB"/>
              <a:t>aai labs / </a:t>
            </a:r>
            <a:fld id="{00000000-1234-1234-1234-123412341234}" type="slidenum">
              <a:rPr lang="en-GB">
                <a:solidFill>
                  <a:srgbClr val="1D0089"/>
                </a:solidFill>
              </a:rPr>
              <a:t>‹#›</a:t>
            </a:fld>
            <a:endParaRPr>
              <a:solidFill>
                <a:srgbClr val="1D0089"/>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28" name="Shape 28"/>
        <p:cNvGrpSpPr/>
        <p:nvPr/>
      </p:nvGrpSpPr>
      <p:grpSpPr>
        <a:xfrm>
          <a:off x="0" y="0"/>
          <a:ext cx="0" cy="0"/>
          <a:chOff x="0" y="0"/>
          <a:chExt cx="0" cy="0"/>
        </a:xfrm>
      </p:grpSpPr>
      <p:sp>
        <p:nvSpPr>
          <p:cNvPr id="29" name="Google Shape;29;p7"/>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Clr>
                <a:srgbClr val="1D0089"/>
              </a:buClr>
              <a:buSzPts val="4800"/>
              <a:buFont typeface="Comfortaa"/>
              <a:buNone/>
              <a:defRPr sz="4800">
                <a:solidFill>
                  <a:srgbClr val="1D0089"/>
                </a:solidFill>
                <a:latin typeface="Comfortaa"/>
                <a:ea typeface="Comfortaa"/>
                <a:cs typeface="Comfortaa"/>
                <a:sym typeface="Comfortaa"/>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0" name="Google Shape;30;p7"/>
          <p:cNvSpPr txBox="1"/>
          <p:nvPr>
            <p:ph idx="12" type="sldNum"/>
          </p:nvPr>
        </p:nvSpPr>
        <p:spPr>
          <a:xfrm>
            <a:off x="459000" y="4568875"/>
            <a:ext cx="1941900" cy="393600"/>
          </a:xfrm>
          <a:prstGeom prst="rect">
            <a:avLst/>
          </a:prstGeom>
        </p:spPr>
        <p:txBody>
          <a:bodyPr anchorCtr="0" anchor="ctr" bIns="91425" lIns="91425" spcFirstLastPara="1" rIns="91425" wrap="square" tIns="91425">
            <a:normAutofit/>
          </a:bodyPr>
          <a:lstStyle>
            <a:lvl1pPr lvl="0" rtl="0" algn="l">
              <a:buNone/>
              <a:defRPr>
                <a:latin typeface="Comfortaa"/>
                <a:ea typeface="Comfortaa"/>
                <a:cs typeface="Comfortaa"/>
                <a:sym typeface="Comfortaa"/>
              </a:defRPr>
            </a:lvl1pPr>
            <a:lvl2pPr lvl="1" rtl="0" algn="l">
              <a:buNone/>
              <a:defRPr>
                <a:latin typeface="Comfortaa"/>
                <a:ea typeface="Comfortaa"/>
                <a:cs typeface="Comfortaa"/>
                <a:sym typeface="Comfortaa"/>
              </a:defRPr>
            </a:lvl2pPr>
            <a:lvl3pPr lvl="2" rtl="0" algn="l">
              <a:buNone/>
              <a:defRPr>
                <a:latin typeface="Comfortaa"/>
                <a:ea typeface="Comfortaa"/>
                <a:cs typeface="Comfortaa"/>
                <a:sym typeface="Comfortaa"/>
              </a:defRPr>
            </a:lvl3pPr>
            <a:lvl4pPr lvl="3" rtl="0" algn="l">
              <a:buNone/>
              <a:defRPr>
                <a:latin typeface="Comfortaa"/>
                <a:ea typeface="Comfortaa"/>
                <a:cs typeface="Comfortaa"/>
                <a:sym typeface="Comfortaa"/>
              </a:defRPr>
            </a:lvl4pPr>
            <a:lvl5pPr lvl="4" rtl="0" algn="l">
              <a:buNone/>
              <a:defRPr>
                <a:latin typeface="Comfortaa"/>
                <a:ea typeface="Comfortaa"/>
                <a:cs typeface="Comfortaa"/>
                <a:sym typeface="Comfortaa"/>
              </a:defRPr>
            </a:lvl5pPr>
            <a:lvl6pPr lvl="5" rtl="0" algn="l">
              <a:buNone/>
              <a:defRPr>
                <a:latin typeface="Comfortaa"/>
                <a:ea typeface="Comfortaa"/>
                <a:cs typeface="Comfortaa"/>
                <a:sym typeface="Comfortaa"/>
              </a:defRPr>
            </a:lvl6pPr>
            <a:lvl7pPr lvl="6" rtl="0" algn="l">
              <a:buNone/>
              <a:defRPr>
                <a:latin typeface="Comfortaa"/>
                <a:ea typeface="Comfortaa"/>
                <a:cs typeface="Comfortaa"/>
                <a:sym typeface="Comfortaa"/>
              </a:defRPr>
            </a:lvl7pPr>
            <a:lvl8pPr lvl="7" rtl="0" algn="l">
              <a:buNone/>
              <a:defRPr>
                <a:latin typeface="Comfortaa"/>
                <a:ea typeface="Comfortaa"/>
                <a:cs typeface="Comfortaa"/>
                <a:sym typeface="Comfortaa"/>
              </a:defRPr>
            </a:lvl8pPr>
            <a:lvl9pPr lvl="8" rtl="0" algn="l">
              <a:buNone/>
              <a:defRPr>
                <a:latin typeface="Comfortaa"/>
                <a:ea typeface="Comfortaa"/>
                <a:cs typeface="Comfortaa"/>
                <a:sym typeface="Comfortaa"/>
              </a:defRPr>
            </a:lvl9pPr>
          </a:lstStyle>
          <a:p>
            <a:pPr indent="0" lvl="0" marL="0" rtl="0" algn="l">
              <a:spcBef>
                <a:spcPts val="0"/>
              </a:spcBef>
              <a:spcAft>
                <a:spcPts val="0"/>
              </a:spcAft>
              <a:buNone/>
            </a:pPr>
            <a:r>
              <a:rPr lang="en-GB"/>
              <a:t>aai labs / </a:t>
            </a:r>
            <a:fld id="{00000000-1234-1234-1234-123412341234}" type="slidenum">
              <a:rPr lang="en-GB">
                <a:solidFill>
                  <a:srgbClr val="1D0089"/>
                </a:solidFill>
              </a:rPr>
              <a:t>‹#›</a:t>
            </a:fld>
            <a:endParaRPr>
              <a:solidFill>
                <a:srgbClr val="1D0089"/>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1" name="Shape 31"/>
        <p:cNvGrpSpPr/>
        <p:nvPr/>
      </p:nvGrpSpPr>
      <p:grpSpPr>
        <a:xfrm>
          <a:off x="0" y="0"/>
          <a:ext cx="0" cy="0"/>
          <a:chOff x="0" y="0"/>
          <a:chExt cx="0" cy="0"/>
        </a:xfrm>
      </p:grpSpPr>
      <p:sp>
        <p:nvSpPr>
          <p:cNvPr id="32" name="Google Shape;32;p8"/>
          <p:cNvSpPr/>
          <p:nvPr/>
        </p:nvSpPr>
        <p:spPr>
          <a:xfrm>
            <a:off x="4572000" y="-125"/>
            <a:ext cx="4572000" cy="5143500"/>
          </a:xfrm>
          <a:prstGeom prst="rect">
            <a:avLst/>
          </a:prstGeom>
          <a:solidFill>
            <a:srgbClr val="1D00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1D0089"/>
              </a:solidFill>
            </a:endParaRPr>
          </a:p>
        </p:txBody>
      </p:sp>
      <p:sp>
        <p:nvSpPr>
          <p:cNvPr id="33" name="Google Shape;33;p8"/>
          <p:cNvSpPr txBox="1"/>
          <p:nvPr>
            <p:ph type="title"/>
          </p:nvPr>
        </p:nvSpPr>
        <p:spPr>
          <a:xfrm>
            <a:off x="387000" y="1738800"/>
            <a:ext cx="3837000" cy="2189100"/>
          </a:xfrm>
          <a:prstGeom prst="rect">
            <a:avLst/>
          </a:prstGeom>
        </p:spPr>
        <p:txBody>
          <a:bodyPr anchorCtr="0" anchor="b" bIns="91425" lIns="91425" spcFirstLastPara="1" rIns="91425" wrap="square" tIns="91425">
            <a:normAutofit/>
          </a:bodyPr>
          <a:lstStyle>
            <a:lvl1pPr lvl="0">
              <a:spcBef>
                <a:spcPts val="0"/>
              </a:spcBef>
              <a:spcAft>
                <a:spcPts val="0"/>
              </a:spcAft>
              <a:buClr>
                <a:srgbClr val="1D0089"/>
              </a:buClr>
              <a:buSzPts val="4200"/>
              <a:buFont typeface="Comfortaa"/>
              <a:buNone/>
              <a:defRPr sz="4200">
                <a:solidFill>
                  <a:srgbClr val="1D0089"/>
                </a:solidFill>
                <a:latin typeface="Comfortaa"/>
                <a:ea typeface="Comfortaa"/>
                <a:cs typeface="Comfortaa"/>
                <a:sym typeface="Comfortaa"/>
              </a:defRPr>
            </a:lvl1pPr>
            <a:lvl2pPr lvl="1">
              <a:spcBef>
                <a:spcPts val="0"/>
              </a:spcBef>
              <a:spcAft>
                <a:spcPts val="0"/>
              </a:spcAft>
              <a:buClr>
                <a:srgbClr val="1D0089"/>
              </a:buClr>
              <a:buSzPts val="4200"/>
              <a:buFont typeface="Comfortaa"/>
              <a:buNone/>
              <a:defRPr sz="4200">
                <a:solidFill>
                  <a:srgbClr val="1D0089"/>
                </a:solidFill>
                <a:latin typeface="Comfortaa"/>
                <a:ea typeface="Comfortaa"/>
                <a:cs typeface="Comfortaa"/>
                <a:sym typeface="Comfortaa"/>
              </a:defRPr>
            </a:lvl2pPr>
            <a:lvl3pPr lvl="2">
              <a:spcBef>
                <a:spcPts val="0"/>
              </a:spcBef>
              <a:spcAft>
                <a:spcPts val="0"/>
              </a:spcAft>
              <a:buClr>
                <a:srgbClr val="1D0089"/>
              </a:buClr>
              <a:buSzPts val="4200"/>
              <a:buFont typeface="Comfortaa"/>
              <a:buNone/>
              <a:defRPr sz="4200">
                <a:solidFill>
                  <a:srgbClr val="1D0089"/>
                </a:solidFill>
                <a:latin typeface="Comfortaa"/>
                <a:ea typeface="Comfortaa"/>
                <a:cs typeface="Comfortaa"/>
                <a:sym typeface="Comfortaa"/>
              </a:defRPr>
            </a:lvl3pPr>
            <a:lvl4pPr lvl="3">
              <a:spcBef>
                <a:spcPts val="0"/>
              </a:spcBef>
              <a:spcAft>
                <a:spcPts val="0"/>
              </a:spcAft>
              <a:buClr>
                <a:srgbClr val="1D0089"/>
              </a:buClr>
              <a:buSzPts val="4200"/>
              <a:buFont typeface="Comfortaa"/>
              <a:buNone/>
              <a:defRPr sz="4200">
                <a:solidFill>
                  <a:srgbClr val="1D0089"/>
                </a:solidFill>
                <a:latin typeface="Comfortaa"/>
                <a:ea typeface="Comfortaa"/>
                <a:cs typeface="Comfortaa"/>
                <a:sym typeface="Comfortaa"/>
              </a:defRPr>
            </a:lvl4pPr>
            <a:lvl5pPr lvl="4">
              <a:spcBef>
                <a:spcPts val="0"/>
              </a:spcBef>
              <a:spcAft>
                <a:spcPts val="0"/>
              </a:spcAft>
              <a:buClr>
                <a:srgbClr val="1D0089"/>
              </a:buClr>
              <a:buSzPts val="4200"/>
              <a:buFont typeface="Comfortaa"/>
              <a:buNone/>
              <a:defRPr sz="4200">
                <a:solidFill>
                  <a:srgbClr val="1D0089"/>
                </a:solidFill>
                <a:latin typeface="Comfortaa"/>
                <a:ea typeface="Comfortaa"/>
                <a:cs typeface="Comfortaa"/>
                <a:sym typeface="Comfortaa"/>
              </a:defRPr>
            </a:lvl5pPr>
            <a:lvl6pPr lvl="5">
              <a:spcBef>
                <a:spcPts val="0"/>
              </a:spcBef>
              <a:spcAft>
                <a:spcPts val="0"/>
              </a:spcAft>
              <a:buClr>
                <a:srgbClr val="1D0089"/>
              </a:buClr>
              <a:buSzPts val="4200"/>
              <a:buFont typeface="Comfortaa"/>
              <a:buNone/>
              <a:defRPr sz="4200">
                <a:solidFill>
                  <a:srgbClr val="1D0089"/>
                </a:solidFill>
                <a:latin typeface="Comfortaa"/>
                <a:ea typeface="Comfortaa"/>
                <a:cs typeface="Comfortaa"/>
                <a:sym typeface="Comfortaa"/>
              </a:defRPr>
            </a:lvl6pPr>
            <a:lvl7pPr lvl="6">
              <a:spcBef>
                <a:spcPts val="0"/>
              </a:spcBef>
              <a:spcAft>
                <a:spcPts val="0"/>
              </a:spcAft>
              <a:buClr>
                <a:srgbClr val="1D0089"/>
              </a:buClr>
              <a:buSzPts val="4200"/>
              <a:buFont typeface="Comfortaa"/>
              <a:buNone/>
              <a:defRPr sz="4200">
                <a:solidFill>
                  <a:srgbClr val="1D0089"/>
                </a:solidFill>
                <a:latin typeface="Comfortaa"/>
                <a:ea typeface="Comfortaa"/>
                <a:cs typeface="Comfortaa"/>
                <a:sym typeface="Comfortaa"/>
              </a:defRPr>
            </a:lvl7pPr>
            <a:lvl8pPr lvl="7">
              <a:spcBef>
                <a:spcPts val="0"/>
              </a:spcBef>
              <a:spcAft>
                <a:spcPts val="0"/>
              </a:spcAft>
              <a:buClr>
                <a:srgbClr val="1D0089"/>
              </a:buClr>
              <a:buSzPts val="4200"/>
              <a:buFont typeface="Comfortaa"/>
              <a:buNone/>
              <a:defRPr sz="4200">
                <a:solidFill>
                  <a:srgbClr val="1D0089"/>
                </a:solidFill>
                <a:latin typeface="Comfortaa"/>
                <a:ea typeface="Comfortaa"/>
                <a:cs typeface="Comfortaa"/>
                <a:sym typeface="Comfortaa"/>
              </a:defRPr>
            </a:lvl8pPr>
            <a:lvl9pPr lvl="8">
              <a:spcBef>
                <a:spcPts val="0"/>
              </a:spcBef>
              <a:spcAft>
                <a:spcPts val="0"/>
              </a:spcAft>
              <a:buClr>
                <a:srgbClr val="1D0089"/>
              </a:buClr>
              <a:buSzPts val="4200"/>
              <a:buFont typeface="Comfortaa"/>
              <a:buNone/>
              <a:defRPr sz="4200">
                <a:solidFill>
                  <a:srgbClr val="1D0089"/>
                </a:solidFill>
                <a:latin typeface="Comfortaa"/>
                <a:ea typeface="Comfortaa"/>
                <a:cs typeface="Comfortaa"/>
                <a:sym typeface="Comfortaa"/>
              </a:defRPr>
            </a:lvl9pPr>
          </a:lstStyle>
          <a:p/>
        </p:txBody>
      </p:sp>
      <p:sp>
        <p:nvSpPr>
          <p:cNvPr id="34" name="Google Shape;34;p8"/>
          <p:cNvSpPr txBox="1"/>
          <p:nvPr>
            <p:ph idx="1" type="subTitle"/>
          </p:nvPr>
        </p:nvSpPr>
        <p:spPr>
          <a:xfrm>
            <a:off x="387000" y="4001875"/>
            <a:ext cx="3837000" cy="8283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2000"/>
              <a:buFont typeface="Comfortaa"/>
              <a:buNone/>
              <a:defRPr sz="2000">
                <a:latin typeface="Comfortaa"/>
                <a:ea typeface="Comfortaa"/>
                <a:cs typeface="Comfortaa"/>
                <a:sym typeface="Comfortaa"/>
              </a:defRPr>
            </a:lvl1pPr>
            <a:lvl2pPr lvl="1">
              <a:lnSpc>
                <a:spcPct val="100000"/>
              </a:lnSpc>
              <a:spcBef>
                <a:spcPts val="0"/>
              </a:spcBef>
              <a:spcAft>
                <a:spcPts val="0"/>
              </a:spcAft>
              <a:buSzPts val="2000"/>
              <a:buFont typeface="Comfortaa"/>
              <a:buNone/>
              <a:defRPr sz="2000">
                <a:latin typeface="Comfortaa"/>
                <a:ea typeface="Comfortaa"/>
                <a:cs typeface="Comfortaa"/>
                <a:sym typeface="Comfortaa"/>
              </a:defRPr>
            </a:lvl2pPr>
            <a:lvl3pPr lvl="2">
              <a:lnSpc>
                <a:spcPct val="100000"/>
              </a:lnSpc>
              <a:spcBef>
                <a:spcPts val="0"/>
              </a:spcBef>
              <a:spcAft>
                <a:spcPts val="0"/>
              </a:spcAft>
              <a:buSzPts val="2000"/>
              <a:buFont typeface="Comfortaa"/>
              <a:buNone/>
              <a:defRPr sz="2000">
                <a:latin typeface="Comfortaa"/>
                <a:ea typeface="Comfortaa"/>
                <a:cs typeface="Comfortaa"/>
                <a:sym typeface="Comfortaa"/>
              </a:defRPr>
            </a:lvl3pPr>
            <a:lvl4pPr lvl="3">
              <a:lnSpc>
                <a:spcPct val="100000"/>
              </a:lnSpc>
              <a:spcBef>
                <a:spcPts val="0"/>
              </a:spcBef>
              <a:spcAft>
                <a:spcPts val="0"/>
              </a:spcAft>
              <a:buSzPts val="2000"/>
              <a:buFont typeface="Comfortaa"/>
              <a:buNone/>
              <a:defRPr sz="2000">
                <a:latin typeface="Comfortaa"/>
                <a:ea typeface="Comfortaa"/>
                <a:cs typeface="Comfortaa"/>
                <a:sym typeface="Comfortaa"/>
              </a:defRPr>
            </a:lvl4pPr>
            <a:lvl5pPr lvl="4">
              <a:lnSpc>
                <a:spcPct val="100000"/>
              </a:lnSpc>
              <a:spcBef>
                <a:spcPts val="0"/>
              </a:spcBef>
              <a:spcAft>
                <a:spcPts val="0"/>
              </a:spcAft>
              <a:buSzPts val="2000"/>
              <a:buFont typeface="Comfortaa"/>
              <a:buNone/>
              <a:defRPr sz="2000">
                <a:latin typeface="Comfortaa"/>
                <a:ea typeface="Comfortaa"/>
                <a:cs typeface="Comfortaa"/>
                <a:sym typeface="Comfortaa"/>
              </a:defRPr>
            </a:lvl5pPr>
            <a:lvl6pPr lvl="5">
              <a:lnSpc>
                <a:spcPct val="100000"/>
              </a:lnSpc>
              <a:spcBef>
                <a:spcPts val="0"/>
              </a:spcBef>
              <a:spcAft>
                <a:spcPts val="0"/>
              </a:spcAft>
              <a:buSzPts val="2000"/>
              <a:buFont typeface="Comfortaa"/>
              <a:buNone/>
              <a:defRPr sz="2000">
                <a:latin typeface="Comfortaa"/>
                <a:ea typeface="Comfortaa"/>
                <a:cs typeface="Comfortaa"/>
                <a:sym typeface="Comfortaa"/>
              </a:defRPr>
            </a:lvl6pPr>
            <a:lvl7pPr lvl="6">
              <a:lnSpc>
                <a:spcPct val="100000"/>
              </a:lnSpc>
              <a:spcBef>
                <a:spcPts val="0"/>
              </a:spcBef>
              <a:spcAft>
                <a:spcPts val="0"/>
              </a:spcAft>
              <a:buSzPts val="2000"/>
              <a:buFont typeface="Comfortaa"/>
              <a:buNone/>
              <a:defRPr sz="2000">
                <a:latin typeface="Comfortaa"/>
                <a:ea typeface="Comfortaa"/>
                <a:cs typeface="Comfortaa"/>
                <a:sym typeface="Comfortaa"/>
              </a:defRPr>
            </a:lvl7pPr>
            <a:lvl8pPr lvl="7">
              <a:lnSpc>
                <a:spcPct val="100000"/>
              </a:lnSpc>
              <a:spcBef>
                <a:spcPts val="0"/>
              </a:spcBef>
              <a:spcAft>
                <a:spcPts val="0"/>
              </a:spcAft>
              <a:buSzPts val="2000"/>
              <a:buFont typeface="Comfortaa"/>
              <a:buNone/>
              <a:defRPr sz="2000">
                <a:latin typeface="Comfortaa"/>
                <a:ea typeface="Comfortaa"/>
                <a:cs typeface="Comfortaa"/>
                <a:sym typeface="Comfortaa"/>
              </a:defRPr>
            </a:lvl8pPr>
            <a:lvl9pPr lvl="8">
              <a:lnSpc>
                <a:spcPct val="100000"/>
              </a:lnSpc>
              <a:spcBef>
                <a:spcPts val="0"/>
              </a:spcBef>
              <a:spcAft>
                <a:spcPts val="0"/>
              </a:spcAft>
              <a:buSzPts val="2000"/>
              <a:buFont typeface="Comfortaa"/>
              <a:buNone/>
              <a:defRPr sz="2000">
                <a:latin typeface="Comfortaa"/>
                <a:ea typeface="Comfortaa"/>
                <a:cs typeface="Comfortaa"/>
                <a:sym typeface="Comfortaa"/>
              </a:defRPr>
            </a:lvl9pPr>
          </a:lstStyle>
          <a:p/>
        </p:txBody>
      </p:sp>
      <p:sp>
        <p:nvSpPr>
          <p:cNvPr id="35" name="Google Shape;35;p8"/>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Font typeface="Roboto"/>
              <a:buChar char="●"/>
              <a:defRPr>
                <a:solidFill>
                  <a:schemeClr val="lt1"/>
                </a:solidFill>
                <a:latin typeface="Roboto"/>
                <a:ea typeface="Roboto"/>
                <a:cs typeface="Roboto"/>
                <a:sym typeface="Roboto"/>
              </a:defRPr>
            </a:lvl1pPr>
            <a:lvl2pPr indent="-317500" lvl="1" marL="914400">
              <a:spcBef>
                <a:spcPts val="0"/>
              </a:spcBef>
              <a:spcAft>
                <a:spcPts val="0"/>
              </a:spcAft>
              <a:buClr>
                <a:schemeClr val="lt1"/>
              </a:buClr>
              <a:buSzPts val="1400"/>
              <a:buFont typeface="Roboto"/>
              <a:buChar char="○"/>
              <a:defRPr>
                <a:solidFill>
                  <a:schemeClr val="lt1"/>
                </a:solidFill>
                <a:latin typeface="Roboto"/>
                <a:ea typeface="Roboto"/>
                <a:cs typeface="Roboto"/>
                <a:sym typeface="Roboto"/>
              </a:defRPr>
            </a:lvl2pPr>
            <a:lvl3pPr indent="-317500" lvl="2" marL="1371600">
              <a:spcBef>
                <a:spcPts val="0"/>
              </a:spcBef>
              <a:spcAft>
                <a:spcPts val="0"/>
              </a:spcAft>
              <a:buClr>
                <a:schemeClr val="lt1"/>
              </a:buClr>
              <a:buSzPts val="1400"/>
              <a:buFont typeface="Roboto"/>
              <a:buChar char="■"/>
              <a:defRPr>
                <a:solidFill>
                  <a:schemeClr val="lt1"/>
                </a:solidFill>
                <a:latin typeface="Roboto"/>
                <a:ea typeface="Roboto"/>
                <a:cs typeface="Roboto"/>
                <a:sym typeface="Roboto"/>
              </a:defRPr>
            </a:lvl3pPr>
            <a:lvl4pPr indent="-317500" lvl="3" marL="1828800">
              <a:spcBef>
                <a:spcPts val="0"/>
              </a:spcBef>
              <a:spcAft>
                <a:spcPts val="0"/>
              </a:spcAft>
              <a:buClr>
                <a:schemeClr val="lt1"/>
              </a:buClr>
              <a:buSzPts val="1400"/>
              <a:buFont typeface="Roboto"/>
              <a:buChar char="●"/>
              <a:defRPr>
                <a:solidFill>
                  <a:schemeClr val="lt1"/>
                </a:solidFill>
                <a:latin typeface="Roboto"/>
                <a:ea typeface="Roboto"/>
                <a:cs typeface="Roboto"/>
                <a:sym typeface="Roboto"/>
              </a:defRPr>
            </a:lvl4pPr>
            <a:lvl5pPr indent="-317500" lvl="4" marL="2286000">
              <a:spcBef>
                <a:spcPts val="0"/>
              </a:spcBef>
              <a:spcAft>
                <a:spcPts val="0"/>
              </a:spcAft>
              <a:buClr>
                <a:schemeClr val="lt1"/>
              </a:buClr>
              <a:buSzPts val="1400"/>
              <a:buFont typeface="Roboto"/>
              <a:buChar char="○"/>
              <a:defRPr>
                <a:solidFill>
                  <a:schemeClr val="lt1"/>
                </a:solidFill>
                <a:latin typeface="Roboto"/>
                <a:ea typeface="Roboto"/>
                <a:cs typeface="Roboto"/>
                <a:sym typeface="Roboto"/>
              </a:defRPr>
            </a:lvl5pPr>
            <a:lvl6pPr indent="-317500" lvl="5" marL="2743200">
              <a:spcBef>
                <a:spcPts val="0"/>
              </a:spcBef>
              <a:spcAft>
                <a:spcPts val="0"/>
              </a:spcAft>
              <a:buClr>
                <a:schemeClr val="lt1"/>
              </a:buClr>
              <a:buSzPts val="1400"/>
              <a:buFont typeface="Roboto"/>
              <a:buChar char="■"/>
              <a:defRPr>
                <a:solidFill>
                  <a:schemeClr val="lt1"/>
                </a:solidFill>
                <a:latin typeface="Roboto"/>
                <a:ea typeface="Roboto"/>
                <a:cs typeface="Roboto"/>
                <a:sym typeface="Roboto"/>
              </a:defRPr>
            </a:lvl6pPr>
            <a:lvl7pPr indent="-317500" lvl="6" marL="3200400">
              <a:spcBef>
                <a:spcPts val="0"/>
              </a:spcBef>
              <a:spcAft>
                <a:spcPts val="0"/>
              </a:spcAft>
              <a:buClr>
                <a:schemeClr val="lt1"/>
              </a:buClr>
              <a:buSzPts val="1400"/>
              <a:buFont typeface="Roboto"/>
              <a:buChar char="●"/>
              <a:defRPr>
                <a:solidFill>
                  <a:schemeClr val="lt1"/>
                </a:solidFill>
                <a:latin typeface="Roboto"/>
                <a:ea typeface="Roboto"/>
                <a:cs typeface="Roboto"/>
                <a:sym typeface="Roboto"/>
              </a:defRPr>
            </a:lvl7pPr>
            <a:lvl8pPr indent="-317500" lvl="7" marL="3657600">
              <a:spcBef>
                <a:spcPts val="0"/>
              </a:spcBef>
              <a:spcAft>
                <a:spcPts val="0"/>
              </a:spcAft>
              <a:buClr>
                <a:schemeClr val="lt1"/>
              </a:buClr>
              <a:buSzPts val="1400"/>
              <a:buFont typeface="Roboto"/>
              <a:buChar char="○"/>
              <a:defRPr>
                <a:solidFill>
                  <a:schemeClr val="lt1"/>
                </a:solidFill>
                <a:latin typeface="Roboto"/>
                <a:ea typeface="Roboto"/>
                <a:cs typeface="Roboto"/>
                <a:sym typeface="Roboto"/>
              </a:defRPr>
            </a:lvl8pPr>
            <a:lvl9pPr indent="-317500" lvl="8" marL="4114800">
              <a:spcBef>
                <a:spcPts val="0"/>
              </a:spcBef>
              <a:spcAft>
                <a:spcPts val="0"/>
              </a:spcAft>
              <a:buClr>
                <a:schemeClr val="lt1"/>
              </a:buClr>
              <a:buSzPts val="1400"/>
              <a:buFont typeface="Roboto"/>
              <a:buChar char="■"/>
              <a:defRPr>
                <a:solidFill>
                  <a:schemeClr val="lt1"/>
                </a:solidFill>
                <a:latin typeface="Roboto"/>
                <a:ea typeface="Roboto"/>
                <a:cs typeface="Roboto"/>
                <a:sym typeface="Roboto"/>
              </a:defRPr>
            </a:lvl9pPr>
          </a:lstStyle>
          <a:p/>
        </p:txBody>
      </p:sp>
      <p:sp>
        <p:nvSpPr>
          <p:cNvPr id="36" name="Google Shape;36;p8"/>
          <p:cNvSpPr txBox="1"/>
          <p:nvPr>
            <p:ph idx="12" type="sldNum"/>
          </p:nvPr>
        </p:nvSpPr>
        <p:spPr>
          <a:xfrm>
            <a:off x="387000" y="330475"/>
            <a:ext cx="1941900" cy="393600"/>
          </a:xfrm>
          <a:prstGeom prst="rect">
            <a:avLst/>
          </a:prstGeom>
        </p:spPr>
        <p:txBody>
          <a:bodyPr anchorCtr="0" anchor="ctr" bIns="91425" lIns="91425" spcFirstLastPara="1" rIns="91425" wrap="square" tIns="91425">
            <a:normAutofit/>
          </a:bodyPr>
          <a:lstStyle>
            <a:lvl1pPr lvl="0" rtl="0" algn="l">
              <a:buNone/>
              <a:defRPr>
                <a:latin typeface="Comfortaa"/>
                <a:ea typeface="Comfortaa"/>
                <a:cs typeface="Comfortaa"/>
                <a:sym typeface="Comfortaa"/>
              </a:defRPr>
            </a:lvl1pPr>
            <a:lvl2pPr lvl="1" rtl="0" algn="l">
              <a:buNone/>
              <a:defRPr>
                <a:latin typeface="Comfortaa"/>
                <a:ea typeface="Comfortaa"/>
                <a:cs typeface="Comfortaa"/>
                <a:sym typeface="Comfortaa"/>
              </a:defRPr>
            </a:lvl2pPr>
            <a:lvl3pPr lvl="2" rtl="0" algn="l">
              <a:buNone/>
              <a:defRPr>
                <a:latin typeface="Comfortaa"/>
                <a:ea typeface="Comfortaa"/>
                <a:cs typeface="Comfortaa"/>
                <a:sym typeface="Comfortaa"/>
              </a:defRPr>
            </a:lvl3pPr>
            <a:lvl4pPr lvl="3" rtl="0" algn="l">
              <a:buNone/>
              <a:defRPr>
                <a:latin typeface="Comfortaa"/>
                <a:ea typeface="Comfortaa"/>
                <a:cs typeface="Comfortaa"/>
                <a:sym typeface="Comfortaa"/>
              </a:defRPr>
            </a:lvl4pPr>
            <a:lvl5pPr lvl="4" rtl="0" algn="l">
              <a:buNone/>
              <a:defRPr>
                <a:latin typeface="Comfortaa"/>
                <a:ea typeface="Comfortaa"/>
                <a:cs typeface="Comfortaa"/>
                <a:sym typeface="Comfortaa"/>
              </a:defRPr>
            </a:lvl5pPr>
            <a:lvl6pPr lvl="5" rtl="0" algn="l">
              <a:buNone/>
              <a:defRPr>
                <a:latin typeface="Comfortaa"/>
                <a:ea typeface="Comfortaa"/>
                <a:cs typeface="Comfortaa"/>
                <a:sym typeface="Comfortaa"/>
              </a:defRPr>
            </a:lvl6pPr>
            <a:lvl7pPr lvl="6" rtl="0" algn="l">
              <a:buNone/>
              <a:defRPr>
                <a:latin typeface="Comfortaa"/>
                <a:ea typeface="Comfortaa"/>
                <a:cs typeface="Comfortaa"/>
                <a:sym typeface="Comfortaa"/>
              </a:defRPr>
            </a:lvl7pPr>
            <a:lvl8pPr lvl="7" rtl="0" algn="l">
              <a:buNone/>
              <a:defRPr>
                <a:latin typeface="Comfortaa"/>
                <a:ea typeface="Comfortaa"/>
                <a:cs typeface="Comfortaa"/>
                <a:sym typeface="Comfortaa"/>
              </a:defRPr>
            </a:lvl8pPr>
            <a:lvl9pPr lvl="8" rtl="0" algn="l">
              <a:buNone/>
              <a:defRPr>
                <a:latin typeface="Comfortaa"/>
                <a:ea typeface="Comfortaa"/>
                <a:cs typeface="Comfortaa"/>
                <a:sym typeface="Comfortaa"/>
              </a:defRPr>
            </a:lvl9pPr>
          </a:lstStyle>
          <a:p>
            <a:pPr indent="0" lvl="0" marL="0" rtl="0" algn="l">
              <a:spcBef>
                <a:spcPts val="0"/>
              </a:spcBef>
              <a:spcAft>
                <a:spcPts val="0"/>
              </a:spcAft>
              <a:buNone/>
            </a:pPr>
            <a:r>
              <a:rPr lang="en-GB"/>
              <a:t>aai labs / </a:t>
            </a:r>
            <a:fld id="{00000000-1234-1234-1234-123412341234}" type="slidenum">
              <a:rPr lang="en-GB">
                <a:solidFill>
                  <a:srgbClr val="1D0089"/>
                </a:solidFill>
              </a:rPr>
              <a:t>‹#›</a:t>
            </a:fld>
            <a:endParaRPr>
              <a:solidFill>
                <a:srgbClr val="1D0089"/>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amp; description">
  <p:cSld name="SECTION_TITLE_AND_DESCRIPTION_1">
    <p:spTree>
      <p:nvGrpSpPr>
        <p:cNvPr id="37" name="Shape 37"/>
        <p:cNvGrpSpPr/>
        <p:nvPr/>
      </p:nvGrpSpPr>
      <p:grpSpPr>
        <a:xfrm>
          <a:off x="0" y="0"/>
          <a:ext cx="0" cy="0"/>
          <a:chOff x="0" y="0"/>
          <a:chExt cx="0" cy="0"/>
        </a:xfrm>
      </p:grpSpPr>
      <p:sp>
        <p:nvSpPr>
          <p:cNvPr id="38" name="Google Shape;38;p9"/>
          <p:cNvSpPr txBox="1"/>
          <p:nvPr>
            <p:ph type="title"/>
          </p:nvPr>
        </p:nvSpPr>
        <p:spPr>
          <a:xfrm>
            <a:off x="387000" y="1738800"/>
            <a:ext cx="3757500" cy="2189100"/>
          </a:xfrm>
          <a:prstGeom prst="rect">
            <a:avLst/>
          </a:prstGeom>
        </p:spPr>
        <p:txBody>
          <a:bodyPr anchorCtr="0" anchor="b" bIns="91425" lIns="91425" spcFirstLastPara="1" rIns="91425" wrap="square" tIns="91425">
            <a:normAutofit/>
          </a:bodyPr>
          <a:lstStyle>
            <a:lvl1pPr lvl="0" rtl="0">
              <a:spcBef>
                <a:spcPts val="0"/>
              </a:spcBef>
              <a:spcAft>
                <a:spcPts val="0"/>
              </a:spcAft>
              <a:buClr>
                <a:srgbClr val="1D0089"/>
              </a:buClr>
              <a:buSzPts val="4200"/>
              <a:buFont typeface="Comfortaa"/>
              <a:buNone/>
              <a:defRPr sz="4200">
                <a:solidFill>
                  <a:srgbClr val="1D0089"/>
                </a:solidFill>
                <a:latin typeface="Comfortaa"/>
                <a:ea typeface="Comfortaa"/>
                <a:cs typeface="Comfortaa"/>
                <a:sym typeface="Comfortaa"/>
              </a:defRPr>
            </a:lvl1pPr>
            <a:lvl2pPr lvl="1" rtl="0">
              <a:spcBef>
                <a:spcPts val="0"/>
              </a:spcBef>
              <a:spcAft>
                <a:spcPts val="0"/>
              </a:spcAft>
              <a:buClr>
                <a:srgbClr val="1D0089"/>
              </a:buClr>
              <a:buSzPts val="4200"/>
              <a:buFont typeface="Comfortaa"/>
              <a:buNone/>
              <a:defRPr sz="4200">
                <a:solidFill>
                  <a:srgbClr val="1D0089"/>
                </a:solidFill>
                <a:latin typeface="Comfortaa"/>
                <a:ea typeface="Comfortaa"/>
                <a:cs typeface="Comfortaa"/>
                <a:sym typeface="Comfortaa"/>
              </a:defRPr>
            </a:lvl2pPr>
            <a:lvl3pPr lvl="2" rtl="0">
              <a:spcBef>
                <a:spcPts val="0"/>
              </a:spcBef>
              <a:spcAft>
                <a:spcPts val="0"/>
              </a:spcAft>
              <a:buClr>
                <a:srgbClr val="1D0089"/>
              </a:buClr>
              <a:buSzPts val="4200"/>
              <a:buFont typeface="Comfortaa"/>
              <a:buNone/>
              <a:defRPr sz="4200">
                <a:solidFill>
                  <a:srgbClr val="1D0089"/>
                </a:solidFill>
                <a:latin typeface="Comfortaa"/>
                <a:ea typeface="Comfortaa"/>
                <a:cs typeface="Comfortaa"/>
                <a:sym typeface="Comfortaa"/>
              </a:defRPr>
            </a:lvl3pPr>
            <a:lvl4pPr lvl="3" rtl="0">
              <a:spcBef>
                <a:spcPts val="0"/>
              </a:spcBef>
              <a:spcAft>
                <a:spcPts val="0"/>
              </a:spcAft>
              <a:buClr>
                <a:srgbClr val="1D0089"/>
              </a:buClr>
              <a:buSzPts val="4200"/>
              <a:buFont typeface="Comfortaa"/>
              <a:buNone/>
              <a:defRPr sz="4200">
                <a:solidFill>
                  <a:srgbClr val="1D0089"/>
                </a:solidFill>
                <a:latin typeface="Comfortaa"/>
                <a:ea typeface="Comfortaa"/>
                <a:cs typeface="Comfortaa"/>
                <a:sym typeface="Comfortaa"/>
              </a:defRPr>
            </a:lvl4pPr>
            <a:lvl5pPr lvl="4" rtl="0">
              <a:spcBef>
                <a:spcPts val="0"/>
              </a:spcBef>
              <a:spcAft>
                <a:spcPts val="0"/>
              </a:spcAft>
              <a:buClr>
                <a:srgbClr val="1D0089"/>
              </a:buClr>
              <a:buSzPts val="4200"/>
              <a:buFont typeface="Comfortaa"/>
              <a:buNone/>
              <a:defRPr sz="4200">
                <a:solidFill>
                  <a:srgbClr val="1D0089"/>
                </a:solidFill>
                <a:latin typeface="Comfortaa"/>
                <a:ea typeface="Comfortaa"/>
                <a:cs typeface="Comfortaa"/>
                <a:sym typeface="Comfortaa"/>
              </a:defRPr>
            </a:lvl5pPr>
            <a:lvl6pPr lvl="5" rtl="0">
              <a:spcBef>
                <a:spcPts val="0"/>
              </a:spcBef>
              <a:spcAft>
                <a:spcPts val="0"/>
              </a:spcAft>
              <a:buClr>
                <a:srgbClr val="1D0089"/>
              </a:buClr>
              <a:buSzPts val="4200"/>
              <a:buFont typeface="Comfortaa"/>
              <a:buNone/>
              <a:defRPr sz="4200">
                <a:solidFill>
                  <a:srgbClr val="1D0089"/>
                </a:solidFill>
                <a:latin typeface="Comfortaa"/>
                <a:ea typeface="Comfortaa"/>
                <a:cs typeface="Comfortaa"/>
                <a:sym typeface="Comfortaa"/>
              </a:defRPr>
            </a:lvl6pPr>
            <a:lvl7pPr lvl="6" rtl="0">
              <a:spcBef>
                <a:spcPts val="0"/>
              </a:spcBef>
              <a:spcAft>
                <a:spcPts val="0"/>
              </a:spcAft>
              <a:buClr>
                <a:srgbClr val="1D0089"/>
              </a:buClr>
              <a:buSzPts val="4200"/>
              <a:buFont typeface="Comfortaa"/>
              <a:buNone/>
              <a:defRPr sz="4200">
                <a:solidFill>
                  <a:srgbClr val="1D0089"/>
                </a:solidFill>
                <a:latin typeface="Comfortaa"/>
                <a:ea typeface="Comfortaa"/>
                <a:cs typeface="Comfortaa"/>
                <a:sym typeface="Comfortaa"/>
              </a:defRPr>
            </a:lvl7pPr>
            <a:lvl8pPr lvl="7" rtl="0">
              <a:spcBef>
                <a:spcPts val="0"/>
              </a:spcBef>
              <a:spcAft>
                <a:spcPts val="0"/>
              </a:spcAft>
              <a:buClr>
                <a:srgbClr val="1D0089"/>
              </a:buClr>
              <a:buSzPts val="4200"/>
              <a:buFont typeface="Comfortaa"/>
              <a:buNone/>
              <a:defRPr sz="4200">
                <a:solidFill>
                  <a:srgbClr val="1D0089"/>
                </a:solidFill>
                <a:latin typeface="Comfortaa"/>
                <a:ea typeface="Comfortaa"/>
                <a:cs typeface="Comfortaa"/>
                <a:sym typeface="Comfortaa"/>
              </a:defRPr>
            </a:lvl8pPr>
            <a:lvl9pPr lvl="8" rtl="0">
              <a:spcBef>
                <a:spcPts val="0"/>
              </a:spcBef>
              <a:spcAft>
                <a:spcPts val="0"/>
              </a:spcAft>
              <a:buClr>
                <a:srgbClr val="1D0089"/>
              </a:buClr>
              <a:buSzPts val="4200"/>
              <a:buFont typeface="Comfortaa"/>
              <a:buNone/>
              <a:defRPr sz="4200">
                <a:solidFill>
                  <a:srgbClr val="1D0089"/>
                </a:solidFill>
                <a:latin typeface="Comfortaa"/>
                <a:ea typeface="Comfortaa"/>
                <a:cs typeface="Comfortaa"/>
                <a:sym typeface="Comfortaa"/>
              </a:defRPr>
            </a:lvl9pPr>
          </a:lstStyle>
          <a:p/>
        </p:txBody>
      </p:sp>
      <p:sp>
        <p:nvSpPr>
          <p:cNvPr id="39" name="Google Shape;39;p9"/>
          <p:cNvSpPr txBox="1"/>
          <p:nvPr>
            <p:ph idx="1" type="subTitle"/>
          </p:nvPr>
        </p:nvSpPr>
        <p:spPr>
          <a:xfrm>
            <a:off x="387000" y="4001875"/>
            <a:ext cx="3757500" cy="8283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SzPts val="2000"/>
              <a:buFont typeface="Comfortaa"/>
              <a:buNone/>
              <a:defRPr sz="2000">
                <a:latin typeface="Comfortaa"/>
                <a:ea typeface="Comfortaa"/>
                <a:cs typeface="Comfortaa"/>
                <a:sym typeface="Comfortaa"/>
              </a:defRPr>
            </a:lvl1pPr>
            <a:lvl2pPr lvl="1" rtl="0">
              <a:lnSpc>
                <a:spcPct val="100000"/>
              </a:lnSpc>
              <a:spcBef>
                <a:spcPts val="0"/>
              </a:spcBef>
              <a:spcAft>
                <a:spcPts val="0"/>
              </a:spcAft>
              <a:buSzPts val="2000"/>
              <a:buFont typeface="Comfortaa"/>
              <a:buNone/>
              <a:defRPr sz="2000">
                <a:latin typeface="Comfortaa"/>
                <a:ea typeface="Comfortaa"/>
                <a:cs typeface="Comfortaa"/>
                <a:sym typeface="Comfortaa"/>
              </a:defRPr>
            </a:lvl2pPr>
            <a:lvl3pPr lvl="2" rtl="0">
              <a:lnSpc>
                <a:spcPct val="100000"/>
              </a:lnSpc>
              <a:spcBef>
                <a:spcPts val="0"/>
              </a:spcBef>
              <a:spcAft>
                <a:spcPts val="0"/>
              </a:spcAft>
              <a:buSzPts val="2000"/>
              <a:buFont typeface="Comfortaa"/>
              <a:buNone/>
              <a:defRPr sz="2000">
                <a:latin typeface="Comfortaa"/>
                <a:ea typeface="Comfortaa"/>
                <a:cs typeface="Comfortaa"/>
                <a:sym typeface="Comfortaa"/>
              </a:defRPr>
            </a:lvl3pPr>
            <a:lvl4pPr lvl="3" rtl="0">
              <a:lnSpc>
                <a:spcPct val="100000"/>
              </a:lnSpc>
              <a:spcBef>
                <a:spcPts val="0"/>
              </a:spcBef>
              <a:spcAft>
                <a:spcPts val="0"/>
              </a:spcAft>
              <a:buSzPts val="2000"/>
              <a:buFont typeface="Comfortaa"/>
              <a:buNone/>
              <a:defRPr sz="2000">
                <a:latin typeface="Comfortaa"/>
                <a:ea typeface="Comfortaa"/>
                <a:cs typeface="Comfortaa"/>
                <a:sym typeface="Comfortaa"/>
              </a:defRPr>
            </a:lvl4pPr>
            <a:lvl5pPr lvl="4" rtl="0">
              <a:lnSpc>
                <a:spcPct val="100000"/>
              </a:lnSpc>
              <a:spcBef>
                <a:spcPts val="0"/>
              </a:spcBef>
              <a:spcAft>
                <a:spcPts val="0"/>
              </a:spcAft>
              <a:buSzPts val="2000"/>
              <a:buFont typeface="Comfortaa"/>
              <a:buNone/>
              <a:defRPr sz="2000">
                <a:latin typeface="Comfortaa"/>
                <a:ea typeface="Comfortaa"/>
                <a:cs typeface="Comfortaa"/>
                <a:sym typeface="Comfortaa"/>
              </a:defRPr>
            </a:lvl5pPr>
            <a:lvl6pPr lvl="5" rtl="0">
              <a:lnSpc>
                <a:spcPct val="100000"/>
              </a:lnSpc>
              <a:spcBef>
                <a:spcPts val="0"/>
              </a:spcBef>
              <a:spcAft>
                <a:spcPts val="0"/>
              </a:spcAft>
              <a:buSzPts val="2000"/>
              <a:buFont typeface="Comfortaa"/>
              <a:buNone/>
              <a:defRPr sz="2000">
                <a:latin typeface="Comfortaa"/>
                <a:ea typeface="Comfortaa"/>
                <a:cs typeface="Comfortaa"/>
                <a:sym typeface="Comfortaa"/>
              </a:defRPr>
            </a:lvl6pPr>
            <a:lvl7pPr lvl="6" rtl="0">
              <a:lnSpc>
                <a:spcPct val="100000"/>
              </a:lnSpc>
              <a:spcBef>
                <a:spcPts val="0"/>
              </a:spcBef>
              <a:spcAft>
                <a:spcPts val="0"/>
              </a:spcAft>
              <a:buSzPts val="2000"/>
              <a:buFont typeface="Comfortaa"/>
              <a:buNone/>
              <a:defRPr sz="2000">
                <a:latin typeface="Comfortaa"/>
                <a:ea typeface="Comfortaa"/>
                <a:cs typeface="Comfortaa"/>
                <a:sym typeface="Comfortaa"/>
              </a:defRPr>
            </a:lvl7pPr>
            <a:lvl8pPr lvl="7" rtl="0">
              <a:lnSpc>
                <a:spcPct val="100000"/>
              </a:lnSpc>
              <a:spcBef>
                <a:spcPts val="0"/>
              </a:spcBef>
              <a:spcAft>
                <a:spcPts val="0"/>
              </a:spcAft>
              <a:buSzPts val="2000"/>
              <a:buFont typeface="Comfortaa"/>
              <a:buNone/>
              <a:defRPr sz="2000">
                <a:latin typeface="Comfortaa"/>
                <a:ea typeface="Comfortaa"/>
                <a:cs typeface="Comfortaa"/>
                <a:sym typeface="Comfortaa"/>
              </a:defRPr>
            </a:lvl8pPr>
            <a:lvl9pPr lvl="8" rtl="0">
              <a:lnSpc>
                <a:spcPct val="100000"/>
              </a:lnSpc>
              <a:spcBef>
                <a:spcPts val="0"/>
              </a:spcBef>
              <a:spcAft>
                <a:spcPts val="0"/>
              </a:spcAft>
              <a:buSzPts val="2000"/>
              <a:buFont typeface="Comfortaa"/>
              <a:buNone/>
              <a:defRPr sz="2000">
                <a:latin typeface="Comfortaa"/>
                <a:ea typeface="Comfortaa"/>
                <a:cs typeface="Comfortaa"/>
                <a:sym typeface="Comfortaa"/>
              </a:defRPr>
            </a:lvl9pPr>
          </a:lstStyle>
          <a:p/>
        </p:txBody>
      </p:sp>
      <p:sp>
        <p:nvSpPr>
          <p:cNvPr id="40" name="Google Shape;40;p9"/>
          <p:cNvSpPr txBox="1"/>
          <p:nvPr>
            <p:ph idx="12" type="sldNum"/>
          </p:nvPr>
        </p:nvSpPr>
        <p:spPr>
          <a:xfrm>
            <a:off x="387000" y="330475"/>
            <a:ext cx="1941900" cy="393600"/>
          </a:xfrm>
          <a:prstGeom prst="rect">
            <a:avLst/>
          </a:prstGeom>
        </p:spPr>
        <p:txBody>
          <a:bodyPr anchorCtr="0" anchor="ctr" bIns="91425" lIns="91425" spcFirstLastPara="1" rIns="91425" wrap="square" tIns="91425">
            <a:normAutofit/>
          </a:bodyPr>
          <a:lstStyle>
            <a:lvl1pPr lvl="0" rtl="0" algn="l">
              <a:buNone/>
              <a:defRPr>
                <a:latin typeface="Comfortaa"/>
                <a:ea typeface="Comfortaa"/>
                <a:cs typeface="Comfortaa"/>
                <a:sym typeface="Comfortaa"/>
              </a:defRPr>
            </a:lvl1pPr>
            <a:lvl2pPr lvl="1" rtl="0" algn="l">
              <a:buNone/>
              <a:defRPr>
                <a:latin typeface="Comfortaa"/>
                <a:ea typeface="Comfortaa"/>
                <a:cs typeface="Comfortaa"/>
                <a:sym typeface="Comfortaa"/>
              </a:defRPr>
            </a:lvl2pPr>
            <a:lvl3pPr lvl="2" rtl="0" algn="l">
              <a:buNone/>
              <a:defRPr>
                <a:latin typeface="Comfortaa"/>
                <a:ea typeface="Comfortaa"/>
                <a:cs typeface="Comfortaa"/>
                <a:sym typeface="Comfortaa"/>
              </a:defRPr>
            </a:lvl3pPr>
            <a:lvl4pPr lvl="3" rtl="0" algn="l">
              <a:buNone/>
              <a:defRPr>
                <a:latin typeface="Comfortaa"/>
                <a:ea typeface="Comfortaa"/>
                <a:cs typeface="Comfortaa"/>
                <a:sym typeface="Comfortaa"/>
              </a:defRPr>
            </a:lvl4pPr>
            <a:lvl5pPr lvl="4" rtl="0" algn="l">
              <a:buNone/>
              <a:defRPr>
                <a:latin typeface="Comfortaa"/>
                <a:ea typeface="Comfortaa"/>
                <a:cs typeface="Comfortaa"/>
                <a:sym typeface="Comfortaa"/>
              </a:defRPr>
            </a:lvl5pPr>
            <a:lvl6pPr lvl="5" rtl="0" algn="l">
              <a:buNone/>
              <a:defRPr>
                <a:latin typeface="Comfortaa"/>
                <a:ea typeface="Comfortaa"/>
                <a:cs typeface="Comfortaa"/>
                <a:sym typeface="Comfortaa"/>
              </a:defRPr>
            </a:lvl6pPr>
            <a:lvl7pPr lvl="6" rtl="0" algn="l">
              <a:buNone/>
              <a:defRPr>
                <a:latin typeface="Comfortaa"/>
                <a:ea typeface="Comfortaa"/>
                <a:cs typeface="Comfortaa"/>
                <a:sym typeface="Comfortaa"/>
              </a:defRPr>
            </a:lvl7pPr>
            <a:lvl8pPr lvl="7" rtl="0" algn="l">
              <a:buNone/>
              <a:defRPr>
                <a:latin typeface="Comfortaa"/>
                <a:ea typeface="Comfortaa"/>
                <a:cs typeface="Comfortaa"/>
                <a:sym typeface="Comfortaa"/>
              </a:defRPr>
            </a:lvl8pPr>
            <a:lvl9pPr lvl="8" rtl="0" algn="l">
              <a:buNone/>
              <a:defRPr>
                <a:latin typeface="Comfortaa"/>
                <a:ea typeface="Comfortaa"/>
                <a:cs typeface="Comfortaa"/>
                <a:sym typeface="Comfortaa"/>
              </a:defRPr>
            </a:lvl9pPr>
          </a:lstStyle>
          <a:p>
            <a:pPr indent="0" lvl="0" marL="0" rtl="0" algn="l">
              <a:spcBef>
                <a:spcPts val="0"/>
              </a:spcBef>
              <a:spcAft>
                <a:spcPts val="0"/>
              </a:spcAft>
              <a:buNone/>
            </a:pPr>
            <a:r>
              <a:rPr lang="en-GB"/>
              <a:t>aai labs / </a:t>
            </a:r>
            <a:fld id="{00000000-1234-1234-1234-123412341234}" type="slidenum">
              <a:rPr lang="en-GB">
                <a:solidFill>
                  <a:srgbClr val="1D0089"/>
                </a:solidFill>
              </a:rPr>
              <a:t>‹#›</a:t>
            </a:fld>
            <a:endParaRPr>
              <a:solidFill>
                <a:srgbClr val="1D0089"/>
              </a:solidFill>
            </a:endParaRPr>
          </a:p>
        </p:txBody>
      </p:sp>
      <p:sp>
        <p:nvSpPr>
          <p:cNvPr id="41" name="Google Shape;41;p9"/>
          <p:cNvSpPr/>
          <p:nvPr>
            <p:ph idx="2" type="pic"/>
          </p:nvPr>
        </p:nvSpPr>
        <p:spPr>
          <a:xfrm>
            <a:off x="4572000" y="0"/>
            <a:ext cx="4572000" cy="5143500"/>
          </a:xfrm>
          <a:prstGeom prst="rect">
            <a:avLst/>
          </a:prstGeom>
          <a:noFill/>
          <a:ln>
            <a:no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 page image">
  <p:cSld name="CAPTION_ONLY">
    <p:spTree>
      <p:nvGrpSpPr>
        <p:cNvPr id="42" name="Shape 42"/>
        <p:cNvGrpSpPr/>
        <p:nvPr/>
      </p:nvGrpSpPr>
      <p:grpSpPr>
        <a:xfrm>
          <a:off x="0" y="0"/>
          <a:ext cx="0" cy="0"/>
          <a:chOff x="0" y="0"/>
          <a:chExt cx="0" cy="0"/>
        </a:xfrm>
      </p:grpSpPr>
      <p:sp>
        <p:nvSpPr>
          <p:cNvPr id="43" name="Google Shape;43;p10"/>
          <p:cNvSpPr/>
          <p:nvPr>
            <p:ph idx="2" type="pic"/>
          </p:nvPr>
        </p:nvSpPr>
        <p:spPr>
          <a:xfrm>
            <a:off x="0" y="0"/>
            <a:ext cx="9144000" cy="5143500"/>
          </a:xfrm>
          <a:prstGeom prst="rect">
            <a:avLst/>
          </a:prstGeom>
          <a:noFill/>
          <a:ln>
            <a:noFill/>
          </a:ln>
        </p:spPr>
      </p:sp>
      <p:sp>
        <p:nvSpPr>
          <p:cNvPr id="44" name="Google Shape;44;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Clr>
                <a:srgbClr val="1D0089"/>
              </a:buClr>
              <a:buSzPts val="1800"/>
              <a:buFont typeface="Comfortaa"/>
              <a:buNone/>
              <a:defRPr>
                <a:solidFill>
                  <a:srgbClr val="1D0089"/>
                </a:solidFill>
                <a:latin typeface="Comfortaa"/>
                <a:ea typeface="Comfortaa"/>
                <a:cs typeface="Comfortaa"/>
                <a:sym typeface="Comfortaa"/>
              </a:defRPr>
            </a:lvl1pPr>
          </a:lstStyle>
          <a:p/>
        </p:txBody>
      </p:sp>
      <p:sp>
        <p:nvSpPr>
          <p:cNvPr id="45" name="Google Shape;45;p10"/>
          <p:cNvSpPr txBox="1"/>
          <p:nvPr>
            <p:ph idx="12" type="sldNum"/>
          </p:nvPr>
        </p:nvSpPr>
        <p:spPr>
          <a:xfrm>
            <a:off x="387000" y="330475"/>
            <a:ext cx="1941900" cy="393600"/>
          </a:xfrm>
          <a:prstGeom prst="rect">
            <a:avLst/>
          </a:prstGeom>
        </p:spPr>
        <p:txBody>
          <a:bodyPr anchorCtr="0" anchor="ctr" bIns="91425" lIns="91425" spcFirstLastPara="1" rIns="91425" wrap="square" tIns="91425">
            <a:normAutofit/>
          </a:bodyPr>
          <a:lstStyle>
            <a:lvl1pPr lvl="0" rtl="0" algn="l">
              <a:buNone/>
              <a:defRPr>
                <a:latin typeface="Comfortaa"/>
                <a:ea typeface="Comfortaa"/>
                <a:cs typeface="Comfortaa"/>
                <a:sym typeface="Comfortaa"/>
              </a:defRPr>
            </a:lvl1pPr>
            <a:lvl2pPr lvl="1" rtl="0" algn="l">
              <a:buNone/>
              <a:defRPr>
                <a:latin typeface="Comfortaa"/>
                <a:ea typeface="Comfortaa"/>
                <a:cs typeface="Comfortaa"/>
                <a:sym typeface="Comfortaa"/>
              </a:defRPr>
            </a:lvl2pPr>
            <a:lvl3pPr lvl="2" rtl="0" algn="l">
              <a:buNone/>
              <a:defRPr>
                <a:latin typeface="Comfortaa"/>
                <a:ea typeface="Comfortaa"/>
                <a:cs typeface="Comfortaa"/>
                <a:sym typeface="Comfortaa"/>
              </a:defRPr>
            </a:lvl3pPr>
            <a:lvl4pPr lvl="3" rtl="0" algn="l">
              <a:buNone/>
              <a:defRPr>
                <a:latin typeface="Comfortaa"/>
                <a:ea typeface="Comfortaa"/>
                <a:cs typeface="Comfortaa"/>
                <a:sym typeface="Comfortaa"/>
              </a:defRPr>
            </a:lvl4pPr>
            <a:lvl5pPr lvl="4" rtl="0" algn="l">
              <a:buNone/>
              <a:defRPr>
                <a:latin typeface="Comfortaa"/>
                <a:ea typeface="Comfortaa"/>
                <a:cs typeface="Comfortaa"/>
                <a:sym typeface="Comfortaa"/>
              </a:defRPr>
            </a:lvl5pPr>
            <a:lvl6pPr lvl="5" rtl="0" algn="l">
              <a:buNone/>
              <a:defRPr>
                <a:latin typeface="Comfortaa"/>
                <a:ea typeface="Comfortaa"/>
                <a:cs typeface="Comfortaa"/>
                <a:sym typeface="Comfortaa"/>
              </a:defRPr>
            </a:lvl6pPr>
            <a:lvl7pPr lvl="6" rtl="0" algn="l">
              <a:buNone/>
              <a:defRPr>
                <a:latin typeface="Comfortaa"/>
                <a:ea typeface="Comfortaa"/>
                <a:cs typeface="Comfortaa"/>
                <a:sym typeface="Comfortaa"/>
              </a:defRPr>
            </a:lvl7pPr>
            <a:lvl8pPr lvl="7" rtl="0" algn="l">
              <a:buNone/>
              <a:defRPr>
                <a:latin typeface="Comfortaa"/>
                <a:ea typeface="Comfortaa"/>
                <a:cs typeface="Comfortaa"/>
                <a:sym typeface="Comfortaa"/>
              </a:defRPr>
            </a:lvl8pPr>
            <a:lvl9pPr lvl="8" rtl="0" algn="l">
              <a:buNone/>
              <a:defRPr>
                <a:latin typeface="Comfortaa"/>
                <a:ea typeface="Comfortaa"/>
                <a:cs typeface="Comfortaa"/>
                <a:sym typeface="Comfortaa"/>
              </a:defRPr>
            </a:lvl9pPr>
          </a:lstStyle>
          <a:p>
            <a:pPr indent="0" lvl="0" marL="0" rtl="0" algn="l">
              <a:spcBef>
                <a:spcPts val="0"/>
              </a:spcBef>
              <a:spcAft>
                <a:spcPts val="0"/>
              </a:spcAft>
              <a:buNone/>
            </a:pPr>
            <a:r>
              <a:rPr lang="en-GB"/>
              <a:t>aai labs / </a:t>
            </a:r>
            <a:fld id="{00000000-1234-1234-1234-123412341234}" type="slidenum">
              <a:rPr lang="en-GB">
                <a:solidFill>
                  <a:srgbClr val="1D0089"/>
                </a:solidFill>
              </a:rPr>
              <a:t>‹#›</a:t>
            </a:fld>
            <a:endParaRPr>
              <a:solidFill>
                <a:srgbClr val="1D0089"/>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2.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Font typeface="Comfortaa"/>
              <a:buNone/>
              <a:defRPr sz="2800">
                <a:solidFill>
                  <a:schemeClr val="dk1"/>
                </a:solidFill>
                <a:latin typeface="Comfortaa"/>
                <a:ea typeface="Comfortaa"/>
                <a:cs typeface="Comfortaa"/>
                <a:sym typeface="Comfortaa"/>
              </a:defRPr>
            </a:lvl1pPr>
            <a:lvl2pPr lvl="1">
              <a:spcBef>
                <a:spcPts val="0"/>
              </a:spcBef>
              <a:spcAft>
                <a:spcPts val="0"/>
              </a:spcAft>
              <a:buClr>
                <a:schemeClr val="dk1"/>
              </a:buClr>
              <a:buSzPts val="2800"/>
              <a:buFont typeface="Comfortaa"/>
              <a:buNone/>
              <a:defRPr sz="2800">
                <a:solidFill>
                  <a:schemeClr val="dk1"/>
                </a:solidFill>
                <a:latin typeface="Comfortaa"/>
                <a:ea typeface="Comfortaa"/>
                <a:cs typeface="Comfortaa"/>
                <a:sym typeface="Comfortaa"/>
              </a:defRPr>
            </a:lvl2pPr>
            <a:lvl3pPr lvl="2">
              <a:spcBef>
                <a:spcPts val="0"/>
              </a:spcBef>
              <a:spcAft>
                <a:spcPts val="0"/>
              </a:spcAft>
              <a:buClr>
                <a:schemeClr val="dk1"/>
              </a:buClr>
              <a:buSzPts val="2800"/>
              <a:buFont typeface="Comfortaa"/>
              <a:buNone/>
              <a:defRPr sz="2800">
                <a:solidFill>
                  <a:schemeClr val="dk1"/>
                </a:solidFill>
                <a:latin typeface="Comfortaa"/>
                <a:ea typeface="Comfortaa"/>
                <a:cs typeface="Comfortaa"/>
                <a:sym typeface="Comfortaa"/>
              </a:defRPr>
            </a:lvl3pPr>
            <a:lvl4pPr lvl="3">
              <a:spcBef>
                <a:spcPts val="0"/>
              </a:spcBef>
              <a:spcAft>
                <a:spcPts val="0"/>
              </a:spcAft>
              <a:buClr>
                <a:schemeClr val="dk1"/>
              </a:buClr>
              <a:buSzPts val="2800"/>
              <a:buFont typeface="Comfortaa"/>
              <a:buNone/>
              <a:defRPr sz="2800">
                <a:solidFill>
                  <a:schemeClr val="dk1"/>
                </a:solidFill>
                <a:latin typeface="Comfortaa"/>
                <a:ea typeface="Comfortaa"/>
                <a:cs typeface="Comfortaa"/>
                <a:sym typeface="Comfortaa"/>
              </a:defRPr>
            </a:lvl4pPr>
            <a:lvl5pPr lvl="4">
              <a:spcBef>
                <a:spcPts val="0"/>
              </a:spcBef>
              <a:spcAft>
                <a:spcPts val="0"/>
              </a:spcAft>
              <a:buClr>
                <a:schemeClr val="dk1"/>
              </a:buClr>
              <a:buSzPts val="2800"/>
              <a:buFont typeface="Comfortaa"/>
              <a:buNone/>
              <a:defRPr sz="2800">
                <a:solidFill>
                  <a:schemeClr val="dk1"/>
                </a:solidFill>
                <a:latin typeface="Comfortaa"/>
                <a:ea typeface="Comfortaa"/>
                <a:cs typeface="Comfortaa"/>
                <a:sym typeface="Comfortaa"/>
              </a:defRPr>
            </a:lvl5pPr>
            <a:lvl6pPr lvl="5">
              <a:spcBef>
                <a:spcPts val="0"/>
              </a:spcBef>
              <a:spcAft>
                <a:spcPts val="0"/>
              </a:spcAft>
              <a:buClr>
                <a:schemeClr val="dk1"/>
              </a:buClr>
              <a:buSzPts val="2800"/>
              <a:buFont typeface="Comfortaa"/>
              <a:buNone/>
              <a:defRPr sz="2800">
                <a:solidFill>
                  <a:schemeClr val="dk1"/>
                </a:solidFill>
                <a:latin typeface="Comfortaa"/>
                <a:ea typeface="Comfortaa"/>
                <a:cs typeface="Comfortaa"/>
                <a:sym typeface="Comfortaa"/>
              </a:defRPr>
            </a:lvl6pPr>
            <a:lvl7pPr lvl="6">
              <a:spcBef>
                <a:spcPts val="0"/>
              </a:spcBef>
              <a:spcAft>
                <a:spcPts val="0"/>
              </a:spcAft>
              <a:buClr>
                <a:schemeClr val="dk1"/>
              </a:buClr>
              <a:buSzPts val="2800"/>
              <a:buFont typeface="Comfortaa"/>
              <a:buNone/>
              <a:defRPr sz="2800">
                <a:solidFill>
                  <a:schemeClr val="dk1"/>
                </a:solidFill>
                <a:latin typeface="Comfortaa"/>
                <a:ea typeface="Comfortaa"/>
                <a:cs typeface="Comfortaa"/>
                <a:sym typeface="Comfortaa"/>
              </a:defRPr>
            </a:lvl7pPr>
            <a:lvl8pPr lvl="7">
              <a:spcBef>
                <a:spcPts val="0"/>
              </a:spcBef>
              <a:spcAft>
                <a:spcPts val="0"/>
              </a:spcAft>
              <a:buClr>
                <a:schemeClr val="dk1"/>
              </a:buClr>
              <a:buSzPts val="2800"/>
              <a:buFont typeface="Comfortaa"/>
              <a:buNone/>
              <a:defRPr sz="2800">
                <a:solidFill>
                  <a:schemeClr val="dk1"/>
                </a:solidFill>
                <a:latin typeface="Comfortaa"/>
                <a:ea typeface="Comfortaa"/>
                <a:cs typeface="Comfortaa"/>
                <a:sym typeface="Comfortaa"/>
              </a:defRPr>
            </a:lvl8pPr>
            <a:lvl9pPr lvl="8">
              <a:spcBef>
                <a:spcPts val="0"/>
              </a:spcBef>
              <a:spcAft>
                <a:spcPts val="0"/>
              </a:spcAft>
              <a:buClr>
                <a:schemeClr val="dk1"/>
              </a:buClr>
              <a:buSzPts val="2800"/>
              <a:buFont typeface="Comfortaa"/>
              <a:buNone/>
              <a:defRPr sz="2800">
                <a:solidFill>
                  <a:schemeClr val="dk1"/>
                </a:solidFill>
                <a:latin typeface="Comfortaa"/>
                <a:ea typeface="Comfortaa"/>
                <a:cs typeface="Comfortaa"/>
                <a:sym typeface="Comfortaa"/>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2.png"/><Relationship Id="rId4" Type="http://schemas.openxmlformats.org/officeDocument/2006/relationships/image" Target="../media/image18.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1.xml"/><Relationship Id="rId3" Type="http://schemas.openxmlformats.org/officeDocument/2006/relationships/image" Target="../media/image5.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2.xml"/><Relationship Id="rId3" Type="http://schemas.openxmlformats.org/officeDocument/2006/relationships/image" Target="../media/image7.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8.jp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6.jpg"/><Relationship Id="rId4" Type="http://schemas.openxmlformats.org/officeDocument/2006/relationships/image" Target="../media/image18.jpg"/><Relationship Id="rId5"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3.jpg"/><Relationship Id="rId4" Type="http://schemas.openxmlformats.org/officeDocument/2006/relationships/image" Target="../media/image6.jpg"/><Relationship Id="rId5"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 Id="rId3" Type="http://schemas.openxmlformats.org/officeDocument/2006/relationships/image" Target="../media/image1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9.xml"/><Relationship Id="rId3"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2"/>
          <p:cNvSpPr txBox="1"/>
          <p:nvPr>
            <p:ph type="ctrTitle"/>
          </p:nvPr>
        </p:nvSpPr>
        <p:spPr>
          <a:xfrm>
            <a:off x="62150" y="2039975"/>
            <a:ext cx="8499900" cy="2052600"/>
          </a:xfrm>
          <a:prstGeom prst="rect">
            <a:avLst/>
          </a:prstGeom>
        </p:spPr>
        <p:txBody>
          <a:bodyPr anchorCtr="0" anchor="b" bIns="91425" lIns="91425" spcFirstLastPara="1" rIns="91425" wrap="square" tIns="91425">
            <a:noAutofit/>
          </a:bodyPr>
          <a:lstStyle/>
          <a:p>
            <a:pPr indent="0" lvl="0" marL="382871" marR="613357" rtl="0" algn="l">
              <a:lnSpc>
                <a:spcPct val="100000"/>
              </a:lnSpc>
              <a:spcBef>
                <a:spcPts val="1669"/>
              </a:spcBef>
              <a:spcAft>
                <a:spcPts val="0"/>
              </a:spcAft>
              <a:buNone/>
            </a:pPr>
            <a:r>
              <a:rPr lang="en-GB" sz="3000"/>
              <a:t>Viešojo transporto maršrutų tvarkaraščių planavimo simuliavimo skaitmeninis sprendimas</a:t>
            </a:r>
            <a:endParaRPr sz="3000"/>
          </a:p>
        </p:txBody>
      </p:sp>
      <p:pic>
        <p:nvPicPr>
          <p:cNvPr id="55" name="Google Shape;55;p12"/>
          <p:cNvPicPr preferRelativeResize="0"/>
          <p:nvPr/>
        </p:nvPicPr>
        <p:blipFill>
          <a:blip r:embed="rId3">
            <a:alphaModFix/>
          </a:blip>
          <a:stretch>
            <a:fillRect/>
          </a:stretch>
        </p:blipFill>
        <p:spPr>
          <a:xfrm>
            <a:off x="7434925" y="297875"/>
            <a:ext cx="1281802" cy="396800"/>
          </a:xfrm>
          <a:prstGeom prst="rect">
            <a:avLst/>
          </a:prstGeom>
          <a:noFill/>
          <a:ln>
            <a:noFill/>
          </a:ln>
        </p:spPr>
      </p:pic>
      <p:cxnSp>
        <p:nvCxnSpPr>
          <p:cNvPr id="56" name="Google Shape;56;p12"/>
          <p:cNvCxnSpPr/>
          <p:nvPr/>
        </p:nvCxnSpPr>
        <p:spPr>
          <a:xfrm>
            <a:off x="7239125" y="119763"/>
            <a:ext cx="0" cy="753000"/>
          </a:xfrm>
          <a:prstGeom prst="straightConnector1">
            <a:avLst/>
          </a:prstGeom>
          <a:noFill/>
          <a:ln cap="flat" cmpd="sng" w="28575">
            <a:solidFill>
              <a:schemeClr val="lt1"/>
            </a:solidFill>
            <a:prstDash val="solid"/>
            <a:round/>
            <a:headEnd len="med" w="med" type="none"/>
            <a:tailEnd len="med" w="med" type="none"/>
          </a:ln>
        </p:spPr>
      </p:cxnSp>
      <p:pic>
        <p:nvPicPr>
          <p:cNvPr id="57" name="Google Shape;57;p12"/>
          <p:cNvPicPr preferRelativeResize="0"/>
          <p:nvPr/>
        </p:nvPicPr>
        <p:blipFill>
          <a:blip r:embed="rId4">
            <a:alphaModFix/>
          </a:blip>
          <a:stretch>
            <a:fillRect/>
          </a:stretch>
        </p:blipFill>
        <p:spPr>
          <a:xfrm>
            <a:off x="6099250" y="24238"/>
            <a:ext cx="944074" cy="94407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21"/>
          <p:cNvSpPr txBox="1"/>
          <p:nvPr>
            <p:ph type="title"/>
          </p:nvPr>
        </p:nvSpPr>
        <p:spPr>
          <a:xfrm>
            <a:off x="217500" y="198175"/>
            <a:ext cx="3098100" cy="733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sz="3600"/>
              <a:t>Prototipas</a:t>
            </a:r>
            <a:endParaRPr sz="3600"/>
          </a:p>
        </p:txBody>
      </p:sp>
      <p:pic>
        <p:nvPicPr>
          <p:cNvPr id="127" name="Google Shape;127;p21"/>
          <p:cNvPicPr preferRelativeResize="0"/>
          <p:nvPr/>
        </p:nvPicPr>
        <p:blipFill>
          <a:blip r:embed="rId3">
            <a:alphaModFix/>
          </a:blip>
          <a:stretch>
            <a:fillRect/>
          </a:stretch>
        </p:blipFill>
        <p:spPr>
          <a:xfrm>
            <a:off x="1984025" y="931687"/>
            <a:ext cx="5175951" cy="4166124"/>
          </a:xfrm>
          <a:prstGeom prst="rect">
            <a:avLst/>
          </a:prstGeom>
          <a:noFill/>
          <a:ln>
            <a:noFill/>
          </a:ln>
        </p:spPr>
      </p:pic>
      <p:sp>
        <p:nvSpPr>
          <p:cNvPr id="128" name="Google Shape;128;p21"/>
          <p:cNvSpPr txBox="1"/>
          <p:nvPr>
            <p:ph idx="12" type="sldNum"/>
          </p:nvPr>
        </p:nvSpPr>
        <p:spPr>
          <a:xfrm>
            <a:off x="459000" y="4568875"/>
            <a:ext cx="1941900" cy="3936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GB"/>
              <a:t>aai labs / </a:t>
            </a:r>
            <a:fld id="{00000000-1234-1234-1234-123412341234}" type="slidenum">
              <a:rPr lang="en-GB">
                <a:solidFill>
                  <a:srgbClr val="1D0089"/>
                </a:solidFill>
              </a:rPr>
              <a:t>‹#›</a:t>
            </a:fld>
            <a:endParaRPr>
              <a:solidFill>
                <a:srgbClr val="1D0089"/>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2"/>
          <p:cNvSpPr txBox="1"/>
          <p:nvPr>
            <p:ph idx="12" type="sldNum"/>
          </p:nvPr>
        </p:nvSpPr>
        <p:spPr>
          <a:xfrm>
            <a:off x="459000" y="4568875"/>
            <a:ext cx="1941900" cy="3936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GB"/>
              <a:t>aai labs / </a:t>
            </a:r>
            <a:fld id="{00000000-1234-1234-1234-123412341234}" type="slidenum">
              <a:rPr lang="en-GB">
                <a:solidFill>
                  <a:srgbClr val="1D0089"/>
                </a:solidFill>
              </a:rPr>
              <a:t>‹#›</a:t>
            </a:fld>
            <a:endParaRPr>
              <a:solidFill>
                <a:srgbClr val="1D0089"/>
              </a:solidFill>
            </a:endParaRPr>
          </a:p>
        </p:txBody>
      </p:sp>
      <p:sp>
        <p:nvSpPr>
          <p:cNvPr id="134" name="Google Shape;134;p22"/>
          <p:cNvSpPr txBox="1"/>
          <p:nvPr>
            <p:ph type="title"/>
          </p:nvPr>
        </p:nvSpPr>
        <p:spPr>
          <a:xfrm>
            <a:off x="217500" y="198175"/>
            <a:ext cx="6120900" cy="7335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GB" sz="3600"/>
              <a:t>Tvarkaraščių palyginimas</a:t>
            </a:r>
            <a:endParaRPr sz="3600"/>
          </a:p>
        </p:txBody>
      </p:sp>
      <p:pic>
        <p:nvPicPr>
          <p:cNvPr id="135" name="Google Shape;135;p22"/>
          <p:cNvPicPr preferRelativeResize="0"/>
          <p:nvPr/>
        </p:nvPicPr>
        <p:blipFill>
          <a:blip r:embed="rId3">
            <a:alphaModFix/>
          </a:blip>
          <a:stretch>
            <a:fillRect/>
          </a:stretch>
        </p:blipFill>
        <p:spPr>
          <a:xfrm>
            <a:off x="372275" y="931675"/>
            <a:ext cx="4914099" cy="2142724"/>
          </a:xfrm>
          <a:prstGeom prst="rect">
            <a:avLst/>
          </a:prstGeom>
          <a:noFill/>
          <a:ln>
            <a:noFill/>
          </a:ln>
        </p:spPr>
      </p:pic>
      <p:pic>
        <p:nvPicPr>
          <p:cNvPr id="136" name="Google Shape;136;p22"/>
          <p:cNvPicPr preferRelativeResize="0"/>
          <p:nvPr/>
        </p:nvPicPr>
        <p:blipFill>
          <a:blip r:embed="rId4">
            <a:alphaModFix/>
          </a:blip>
          <a:stretch>
            <a:fillRect/>
          </a:stretch>
        </p:blipFill>
        <p:spPr>
          <a:xfrm>
            <a:off x="3315600" y="2143125"/>
            <a:ext cx="5563203" cy="24257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3"/>
          <p:cNvSpPr txBox="1"/>
          <p:nvPr>
            <p:ph idx="12" type="sldNum"/>
          </p:nvPr>
        </p:nvSpPr>
        <p:spPr>
          <a:xfrm>
            <a:off x="459000" y="4568875"/>
            <a:ext cx="1941900" cy="3936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GB"/>
              <a:t>aai labs / </a:t>
            </a:r>
            <a:fld id="{00000000-1234-1234-1234-123412341234}" type="slidenum">
              <a:rPr lang="en-GB">
                <a:solidFill>
                  <a:srgbClr val="1D0089"/>
                </a:solidFill>
              </a:rPr>
              <a:t>‹#›</a:t>
            </a:fld>
            <a:endParaRPr>
              <a:solidFill>
                <a:srgbClr val="1D0089"/>
              </a:solidFill>
            </a:endParaRPr>
          </a:p>
        </p:txBody>
      </p:sp>
      <p:sp>
        <p:nvSpPr>
          <p:cNvPr id="142" name="Google Shape;142;p23"/>
          <p:cNvSpPr txBox="1"/>
          <p:nvPr>
            <p:ph type="title"/>
          </p:nvPr>
        </p:nvSpPr>
        <p:spPr>
          <a:xfrm>
            <a:off x="217500" y="198175"/>
            <a:ext cx="3098100" cy="7335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GB" sz="3600"/>
              <a:t>Skaičiavimai</a:t>
            </a:r>
            <a:endParaRPr sz="3600"/>
          </a:p>
        </p:txBody>
      </p:sp>
      <p:pic>
        <p:nvPicPr>
          <p:cNvPr id="143" name="Google Shape;143;p23"/>
          <p:cNvPicPr preferRelativeResize="0"/>
          <p:nvPr/>
        </p:nvPicPr>
        <p:blipFill rotWithShape="1">
          <a:blip r:embed="rId3">
            <a:alphaModFix/>
          </a:blip>
          <a:srcRect b="29067" l="0" r="0" t="0"/>
          <a:stretch/>
        </p:blipFill>
        <p:spPr>
          <a:xfrm>
            <a:off x="761163" y="1424276"/>
            <a:ext cx="7621675" cy="2651999"/>
          </a:xfrm>
          <a:prstGeom prst="rect">
            <a:avLst/>
          </a:prstGeom>
          <a:noFill/>
          <a:ln>
            <a:noFill/>
          </a:ln>
        </p:spPr>
      </p:pic>
      <p:pic>
        <p:nvPicPr>
          <p:cNvPr id="144" name="Google Shape;144;p23"/>
          <p:cNvPicPr preferRelativeResize="0"/>
          <p:nvPr/>
        </p:nvPicPr>
        <p:blipFill rotWithShape="1">
          <a:blip r:embed="rId4">
            <a:alphaModFix/>
          </a:blip>
          <a:srcRect b="36720" l="0" r="0" t="0"/>
          <a:stretch/>
        </p:blipFill>
        <p:spPr>
          <a:xfrm>
            <a:off x="5226388" y="2123149"/>
            <a:ext cx="3010974" cy="1953126"/>
          </a:xfrm>
          <a:prstGeom prst="rect">
            <a:avLst/>
          </a:prstGeom>
          <a:noFill/>
          <a:ln>
            <a:noFill/>
          </a:ln>
        </p:spPr>
      </p:pic>
      <p:sp>
        <p:nvSpPr>
          <p:cNvPr id="145" name="Google Shape;145;p23"/>
          <p:cNvSpPr/>
          <p:nvPr/>
        </p:nvSpPr>
        <p:spPr>
          <a:xfrm>
            <a:off x="3550225" y="3333750"/>
            <a:ext cx="493500" cy="733500"/>
          </a:xfrm>
          <a:prstGeom prst="rect">
            <a:avLst/>
          </a:prstGeom>
          <a:noFill/>
          <a:ln cap="flat" cmpd="sng" w="9525">
            <a:solidFill>
              <a:schemeClr val="dk1"/>
            </a:solidFill>
            <a:prstDash val="solid"/>
            <a:round/>
            <a:headEnd len="sm" w="sm" type="none"/>
            <a:tailEnd len="sm" w="sm" type="none"/>
          </a:ln>
          <a:effectLst>
            <a:outerShdw blurRad="57150" rotWithShape="0" algn="bl" dir="2154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6" name="Google Shape;146;p23"/>
          <p:cNvSpPr/>
          <p:nvPr/>
        </p:nvSpPr>
        <p:spPr>
          <a:xfrm>
            <a:off x="6603425" y="3333750"/>
            <a:ext cx="493500" cy="733500"/>
          </a:xfrm>
          <a:prstGeom prst="rect">
            <a:avLst/>
          </a:prstGeom>
          <a:noFill/>
          <a:ln cap="flat" cmpd="sng" w="9525">
            <a:solidFill>
              <a:schemeClr val="dk1"/>
            </a:solidFill>
            <a:prstDash val="solid"/>
            <a:round/>
            <a:headEnd len="sm" w="sm" type="none"/>
            <a:tailEnd len="sm" w="sm" type="none"/>
          </a:ln>
          <a:effectLst>
            <a:outerShdw blurRad="57150" rotWithShape="0" algn="bl" dir="2154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4"/>
          <p:cNvSpPr txBox="1"/>
          <p:nvPr>
            <p:ph type="ctrTitle"/>
          </p:nvPr>
        </p:nvSpPr>
        <p:spPr>
          <a:xfrm>
            <a:off x="554100" y="-202125"/>
            <a:ext cx="7856400" cy="2052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GB" sz="4300"/>
              <a:t>Koman</a:t>
            </a:r>
            <a:r>
              <a:rPr lang="en-GB" sz="4300"/>
              <a:t>d</a:t>
            </a:r>
            <a:r>
              <a:rPr lang="en-GB" sz="4300"/>
              <a:t>a</a:t>
            </a:r>
            <a:endParaRPr sz="4300"/>
          </a:p>
        </p:txBody>
      </p:sp>
      <p:cxnSp>
        <p:nvCxnSpPr>
          <p:cNvPr id="152" name="Google Shape;152;p24"/>
          <p:cNvCxnSpPr/>
          <p:nvPr/>
        </p:nvCxnSpPr>
        <p:spPr>
          <a:xfrm>
            <a:off x="4398205" y="1997705"/>
            <a:ext cx="0" cy="1160700"/>
          </a:xfrm>
          <a:prstGeom prst="straightConnector1">
            <a:avLst/>
          </a:prstGeom>
          <a:noFill/>
          <a:ln cap="flat" cmpd="sng" w="28575">
            <a:solidFill>
              <a:schemeClr val="lt1"/>
            </a:solidFill>
            <a:prstDash val="solid"/>
            <a:round/>
            <a:headEnd len="med" w="med" type="none"/>
            <a:tailEnd len="med" w="med" type="none"/>
          </a:ln>
        </p:spPr>
      </p:cxnSp>
      <p:pic>
        <p:nvPicPr>
          <p:cNvPr id="153" name="Google Shape;153;p24"/>
          <p:cNvPicPr preferRelativeResize="0"/>
          <p:nvPr/>
        </p:nvPicPr>
        <p:blipFill>
          <a:blip r:embed="rId3">
            <a:alphaModFix/>
          </a:blip>
          <a:stretch>
            <a:fillRect/>
          </a:stretch>
        </p:blipFill>
        <p:spPr>
          <a:xfrm>
            <a:off x="2035076" y="1850463"/>
            <a:ext cx="1600609" cy="1455199"/>
          </a:xfrm>
          <a:prstGeom prst="rect">
            <a:avLst/>
          </a:prstGeom>
          <a:noFill/>
          <a:ln>
            <a:noFill/>
          </a:ln>
        </p:spPr>
      </p:pic>
      <p:pic>
        <p:nvPicPr>
          <p:cNvPr id="154" name="Google Shape;154;p24"/>
          <p:cNvPicPr preferRelativeResize="0"/>
          <p:nvPr/>
        </p:nvPicPr>
        <p:blipFill>
          <a:blip r:embed="rId4">
            <a:alphaModFix/>
          </a:blip>
          <a:stretch>
            <a:fillRect/>
          </a:stretch>
        </p:blipFill>
        <p:spPr>
          <a:xfrm>
            <a:off x="5160734" y="2206403"/>
            <a:ext cx="2641091" cy="743317"/>
          </a:xfrm>
          <a:prstGeom prst="rect">
            <a:avLst/>
          </a:prstGeom>
          <a:noFill/>
          <a:ln>
            <a:noFill/>
          </a:ln>
        </p:spPr>
      </p:pic>
      <p:sp>
        <p:nvSpPr>
          <p:cNvPr id="155" name="Google Shape;155;p24"/>
          <p:cNvSpPr txBox="1"/>
          <p:nvPr/>
        </p:nvSpPr>
        <p:spPr>
          <a:xfrm>
            <a:off x="4981275" y="3567237"/>
            <a:ext cx="3000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a:solidFill>
                  <a:schemeClr val="lt1"/>
                </a:solidFill>
                <a:latin typeface="IBM Plex Sans Medium"/>
                <a:ea typeface="IBM Plex Sans Medium"/>
                <a:cs typeface="IBM Plex Sans Medium"/>
                <a:sym typeface="IBM Plex Sans Medium"/>
              </a:rPr>
              <a:t>hello@aai-labs.com</a:t>
            </a:r>
            <a:endParaRPr>
              <a:solidFill>
                <a:schemeClr val="lt1"/>
              </a:solidFill>
              <a:latin typeface="IBM Plex Sans Medium"/>
              <a:ea typeface="IBM Plex Sans Medium"/>
              <a:cs typeface="IBM Plex Sans Medium"/>
              <a:sym typeface="IBM Plex Sans Medium"/>
            </a:endParaRPr>
          </a:p>
        </p:txBody>
      </p:sp>
      <p:sp>
        <p:nvSpPr>
          <p:cNvPr id="156" name="Google Shape;156;p24"/>
          <p:cNvSpPr txBox="1"/>
          <p:nvPr/>
        </p:nvSpPr>
        <p:spPr>
          <a:xfrm>
            <a:off x="1162725" y="3567237"/>
            <a:ext cx="33453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a:solidFill>
                  <a:schemeClr val="lt1"/>
                </a:solidFill>
                <a:latin typeface="IBM Plex Sans Medium"/>
                <a:ea typeface="IBM Plex Sans Medium"/>
                <a:cs typeface="IBM Plex Sans Medium"/>
                <a:sym typeface="IBM Plex Sans Medium"/>
              </a:rPr>
              <a:t>sekretoriatas@klaipedatransport.lt</a:t>
            </a:r>
            <a:endParaRPr>
              <a:solidFill>
                <a:schemeClr val="lt1"/>
              </a:solidFill>
              <a:latin typeface="IBM Plex Sans Medium"/>
              <a:ea typeface="IBM Plex Sans Medium"/>
              <a:cs typeface="IBM Plex Sans Medium"/>
              <a:sym typeface="IBM Plex Sans Medium"/>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pic>
        <p:nvPicPr>
          <p:cNvPr id="161" name="Google Shape;161;p25"/>
          <p:cNvPicPr preferRelativeResize="0"/>
          <p:nvPr/>
        </p:nvPicPr>
        <p:blipFill rotWithShape="1">
          <a:blip r:embed="rId3">
            <a:alphaModFix/>
          </a:blip>
          <a:srcRect b="15604" l="0" r="0" t="0"/>
          <a:stretch/>
        </p:blipFill>
        <p:spPr>
          <a:xfrm>
            <a:off x="0" y="0"/>
            <a:ext cx="9144003" cy="5143501"/>
          </a:xfrm>
          <a:prstGeom prst="rect">
            <a:avLst/>
          </a:prstGeom>
          <a:noFill/>
          <a:ln>
            <a:noFill/>
          </a:ln>
        </p:spPr>
      </p:pic>
      <p:sp>
        <p:nvSpPr>
          <p:cNvPr id="162" name="Google Shape;162;p25"/>
          <p:cNvSpPr txBox="1"/>
          <p:nvPr>
            <p:ph type="ctrTitle"/>
          </p:nvPr>
        </p:nvSpPr>
        <p:spPr>
          <a:xfrm>
            <a:off x="134575" y="3383450"/>
            <a:ext cx="4819500" cy="688500"/>
          </a:xfrm>
          <a:prstGeom prst="rect">
            <a:avLst/>
          </a:prstGeom>
          <a:solidFill>
            <a:schemeClr val="dk1"/>
          </a:solidFill>
        </p:spPr>
        <p:txBody>
          <a:bodyPr anchorCtr="0" anchor="ctr" bIns="91425" lIns="91425" spcFirstLastPara="1" rIns="91425" wrap="square" tIns="91425">
            <a:noAutofit/>
          </a:bodyPr>
          <a:lstStyle/>
          <a:p>
            <a:pPr indent="0" lvl="0" marL="382871" marR="613357" rtl="0" algn="ctr">
              <a:lnSpc>
                <a:spcPct val="100000"/>
              </a:lnSpc>
              <a:spcBef>
                <a:spcPts val="1669"/>
              </a:spcBef>
              <a:spcAft>
                <a:spcPts val="0"/>
              </a:spcAft>
              <a:buNone/>
            </a:pPr>
            <a:r>
              <a:rPr lang="en-GB"/>
              <a:t>KLAUSIMAI</a:t>
            </a:r>
            <a:endParaRPr/>
          </a:p>
        </p:txBody>
      </p:sp>
      <p:cxnSp>
        <p:nvCxnSpPr>
          <p:cNvPr id="163" name="Google Shape;163;p25"/>
          <p:cNvCxnSpPr/>
          <p:nvPr/>
        </p:nvCxnSpPr>
        <p:spPr>
          <a:xfrm>
            <a:off x="1274450" y="267688"/>
            <a:ext cx="0" cy="753000"/>
          </a:xfrm>
          <a:prstGeom prst="straightConnector1">
            <a:avLst/>
          </a:prstGeom>
          <a:noFill/>
          <a:ln cap="flat" cmpd="sng" w="28575">
            <a:solidFill>
              <a:schemeClr val="dk1"/>
            </a:solidFill>
            <a:prstDash val="solid"/>
            <a:round/>
            <a:headEnd len="med" w="med" type="none"/>
            <a:tailEnd len="med" w="med" type="none"/>
          </a:ln>
        </p:spPr>
      </p:cxnSp>
      <p:pic>
        <p:nvPicPr>
          <p:cNvPr id="164" name="Google Shape;164;p25"/>
          <p:cNvPicPr preferRelativeResize="0"/>
          <p:nvPr/>
        </p:nvPicPr>
        <p:blipFill>
          <a:blip r:embed="rId4">
            <a:alphaModFix/>
          </a:blip>
          <a:stretch>
            <a:fillRect/>
          </a:stretch>
        </p:blipFill>
        <p:spPr>
          <a:xfrm>
            <a:off x="134575" y="172163"/>
            <a:ext cx="944074" cy="944074"/>
          </a:xfrm>
          <a:prstGeom prst="rect">
            <a:avLst/>
          </a:prstGeom>
          <a:noFill/>
          <a:ln>
            <a:noFill/>
          </a:ln>
        </p:spPr>
      </p:pic>
      <p:pic>
        <p:nvPicPr>
          <p:cNvPr id="165" name="Google Shape;165;p25"/>
          <p:cNvPicPr preferRelativeResize="0"/>
          <p:nvPr/>
        </p:nvPicPr>
        <p:blipFill>
          <a:blip r:embed="rId5">
            <a:alphaModFix/>
          </a:blip>
          <a:stretch>
            <a:fillRect/>
          </a:stretch>
        </p:blipFill>
        <p:spPr>
          <a:xfrm>
            <a:off x="1470250" y="428275"/>
            <a:ext cx="1395000" cy="43185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3"/>
          <p:cNvSpPr txBox="1"/>
          <p:nvPr>
            <p:ph idx="12" type="sldNum"/>
          </p:nvPr>
        </p:nvSpPr>
        <p:spPr>
          <a:xfrm>
            <a:off x="459000" y="4568875"/>
            <a:ext cx="1941900" cy="3936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GB"/>
              <a:t>aai labs / </a:t>
            </a:r>
            <a:fld id="{00000000-1234-1234-1234-123412341234}" type="slidenum">
              <a:rPr lang="en-GB">
                <a:solidFill>
                  <a:srgbClr val="1D0089"/>
                </a:solidFill>
              </a:rPr>
              <a:t>‹#›</a:t>
            </a:fld>
            <a:endParaRPr>
              <a:solidFill>
                <a:srgbClr val="1D0089"/>
              </a:solidFill>
            </a:endParaRPr>
          </a:p>
        </p:txBody>
      </p:sp>
      <p:pic>
        <p:nvPicPr>
          <p:cNvPr id="63" name="Google Shape;63;p13"/>
          <p:cNvPicPr preferRelativeResize="0"/>
          <p:nvPr/>
        </p:nvPicPr>
        <p:blipFill>
          <a:blip r:embed="rId3">
            <a:alphaModFix/>
          </a:blip>
          <a:stretch>
            <a:fillRect/>
          </a:stretch>
        </p:blipFill>
        <p:spPr>
          <a:xfrm>
            <a:off x="0" y="152400"/>
            <a:ext cx="9144000" cy="470459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pic>
        <p:nvPicPr>
          <p:cNvPr id="68" name="Google Shape;68;p14"/>
          <p:cNvPicPr preferRelativeResize="0"/>
          <p:nvPr/>
        </p:nvPicPr>
        <p:blipFill>
          <a:blip r:embed="rId3">
            <a:alphaModFix/>
          </a:blip>
          <a:stretch>
            <a:fillRect/>
          </a:stretch>
        </p:blipFill>
        <p:spPr>
          <a:xfrm>
            <a:off x="0" y="0"/>
            <a:ext cx="8991600" cy="495435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5"/>
          <p:cNvSpPr txBox="1"/>
          <p:nvPr>
            <p:ph type="title"/>
          </p:nvPr>
        </p:nvSpPr>
        <p:spPr>
          <a:xfrm>
            <a:off x="311700" y="518450"/>
            <a:ext cx="85206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GB"/>
              <a:t>Problema</a:t>
            </a:r>
            <a:endParaRPr/>
          </a:p>
        </p:txBody>
      </p:sp>
      <p:sp>
        <p:nvSpPr>
          <p:cNvPr id="74" name="Google Shape;74;p15"/>
          <p:cNvSpPr txBox="1"/>
          <p:nvPr>
            <p:ph idx="12" type="sldNum"/>
          </p:nvPr>
        </p:nvSpPr>
        <p:spPr>
          <a:xfrm>
            <a:off x="459000" y="4568875"/>
            <a:ext cx="1941900" cy="3936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GB"/>
              <a:t>aai labs / </a:t>
            </a:r>
            <a:fld id="{00000000-1234-1234-1234-123412341234}" type="slidenum">
              <a:rPr lang="en-GB">
                <a:solidFill>
                  <a:srgbClr val="1D0089"/>
                </a:solidFill>
              </a:rPr>
              <a:t>‹#›</a:t>
            </a:fld>
            <a:endParaRPr>
              <a:solidFill>
                <a:srgbClr val="1D0089"/>
              </a:solidFill>
            </a:endParaRPr>
          </a:p>
        </p:txBody>
      </p:sp>
      <p:grpSp>
        <p:nvGrpSpPr>
          <p:cNvPr id="75" name="Google Shape;75;p15"/>
          <p:cNvGrpSpPr/>
          <p:nvPr/>
        </p:nvGrpSpPr>
        <p:grpSpPr>
          <a:xfrm>
            <a:off x="3502672" y="2024120"/>
            <a:ext cx="2124605" cy="1156135"/>
            <a:chOff x="3263950" y="1506650"/>
            <a:chExt cx="2395000" cy="1303275"/>
          </a:xfrm>
        </p:grpSpPr>
        <p:pic>
          <p:nvPicPr>
            <p:cNvPr id="76" name="Google Shape;76;p15"/>
            <p:cNvPicPr preferRelativeResize="0"/>
            <p:nvPr/>
          </p:nvPicPr>
          <p:blipFill>
            <a:blip r:embed="rId3">
              <a:alphaModFix/>
            </a:blip>
            <a:stretch>
              <a:fillRect/>
            </a:stretch>
          </p:blipFill>
          <p:spPr>
            <a:xfrm>
              <a:off x="3263950" y="1506650"/>
              <a:ext cx="952500" cy="952500"/>
            </a:xfrm>
            <a:prstGeom prst="rect">
              <a:avLst/>
            </a:prstGeom>
            <a:noFill/>
            <a:ln>
              <a:noFill/>
            </a:ln>
          </p:spPr>
        </p:pic>
        <p:pic>
          <p:nvPicPr>
            <p:cNvPr id="77" name="Google Shape;77;p15"/>
            <p:cNvPicPr preferRelativeResize="0"/>
            <p:nvPr/>
          </p:nvPicPr>
          <p:blipFill>
            <a:blip r:embed="rId3">
              <a:alphaModFix/>
            </a:blip>
            <a:stretch>
              <a:fillRect/>
            </a:stretch>
          </p:blipFill>
          <p:spPr>
            <a:xfrm>
              <a:off x="4706450" y="1506650"/>
              <a:ext cx="952500" cy="952500"/>
            </a:xfrm>
            <a:prstGeom prst="rect">
              <a:avLst/>
            </a:prstGeom>
            <a:noFill/>
            <a:ln>
              <a:noFill/>
            </a:ln>
          </p:spPr>
        </p:pic>
        <p:pic>
          <p:nvPicPr>
            <p:cNvPr id="78" name="Google Shape;78;p15"/>
            <p:cNvPicPr preferRelativeResize="0"/>
            <p:nvPr/>
          </p:nvPicPr>
          <p:blipFill rotWithShape="1">
            <a:blip r:embed="rId3">
              <a:alphaModFix/>
            </a:blip>
            <a:srcRect b="0" l="9560" r="8445" t="11621"/>
            <a:stretch/>
          </p:blipFill>
          <p:spPr>
            <a:xfrm>
              <a:off x="4072800" y="1968125"/>
              <a:ext cx="781025" cy="841800"/>
            </a:xfrm>
            <a:prstGeom prst="rect">
              <a:avLst/>
            </a:prstGeom>
            <a:noFill/>
            <a:ln>
              <a:noFill/>
            </a:ln>
          </p:spPr>
        </p:pic>
      </p:grpSp>
      <p:pic>
        <p:nvPicPr>
          <p:cNvPr id="79" name="Google Shape;79;p15"/>
          <p:cNvPicPr preferRelativeResize="0"/>
          <p:nvPr/>
        </p:nvPicPr>
        <p:blipFill>
          <a:blip r:embed="rId4">
            <a:alphaModFix/>
          </a:blip>
          <a:stretch>
            <a:fillRect/>
          </a:stretch>
        </p:blipFill>
        <p:spPr>
          <a:xfrm>
            <a:off x="6997650" y="2181288"/>
            <a:ext cx="841800" cy="841800"/>
          </a:xfrm>
          <a:prstGeom prst="rect">
            <a:avLst/>
          </a:prstGeom>
          <a:noFill/>
          <a:ln>
            <a:noFill/>
          </a:ln>
        </p:spPr>
      </p:pic>
      <p:pic>
        <p:nvPicPr>
          <p:cNvPr id="80" name="Google Shape;80;p15"/>
          <p:cNvPicPr preferRelativeResize="0"/>
          <p:nvPr/>
        </p:nvPicPr>
        <p:blipFill>
          <a:blip r:embed="rId5">
            <a:alphaModFix/>
          </a:blip>
          <a:stretch>
            <a:fillRect/>
          </a:stretch>
        </p:blipFill>
        <p:spPr>
          <a:xfrm>
            <a:off x="1327775" y="2199913"/>
            <a:ext cx="804525" cy="804525"/>
          </a:xfrm>
          <a:prstGeom prst="rect">
            <a:avLst/>
          </a:prstGeom>
          <a:noFill/>
          <a:ln>
            <a:noFill/>
          </a:ln>
        </p:spPr>
      </p:pic>
      <p:sp>
        <p:nvSpPr>
          <p:cNvPr id="81" name="Google Shape;81;p15"/>
          <p:cNvSpPr txBox="1"/>
          <p:nvPr>
            <p:ph idx="4294967295" type="body"/>
          </p:nvPr>
        </p:nvSpPr>
        <p:spPr>
          <a:xfrm>
            <a:off x="667988" y="3147838"/>
            <a:ext cx="2086800" cy="5109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lang="en-GB" sz="1400">
                <a:solidFill>
                  <a:srgbClr val="1D0089"/>
                </a:solidFill>
              </a:rPr>
              <a:t>Ilgas laukimas</a:t>
            </a:r>
            <a:endParaRPr sz="1400">
              <a:solidFill>
                <a:srgbClr val="1D0089"/>
              </a:solidFill>
            </a:endParaRPr>
          </a:p>
        </p:txBody>
      </p:sp>
      <p:sp>
        <p:nvSpPr>
          <p:cNvPr id="82" name="Google Shape;82;p15"/>
          <p:cNvSpPr txBox="1"/>
          <p:nvPr>
            <p:ph idx="4294967295" type="body"/>
          </p:nvPr>
        </p:nvSpPr>
        <p:spPr>
          <a:xfrm>
            <a:off x="3298840" y="3394113"/>
            <a:ext cx="2532300" cy="510900"/>
          </a:xfrm>
          <a:prstGeom prst="rect">
            <a:avLst/>
          </a:prstGeom>
        </p:spPr>
        <p:txBody>
          <a:bodyPr anchorCtr="0" anchor="t" bIns="91425" lIns="91425" spcFirstLastPara="1" rIns="91425" wrap="square" tIns="91425">
            <a:noAutofit/>
          </a:bodyPr>
          <a:lstStyle/>
          <a:p>
            <a:pPr indent="0" lvl="0" marL="0" rtl="0" algn="ctr">
              <a:spcBef>
                <a:spcPts val="0"/>
              </a:spcBef>
              <a:spcAft>
                <a:spcPts val="1200"/>
              </a:spcAft>
              <a:buSzPts val="770"/>
              <a:buNone/>
            </a:pPr>
            <a:r>
              <a:rPr lang="en-GB" sz="1400">
                <a:solidFill>
                  <a:srgbClr val="1D0089"/>
                </a:solidFill>
              </a:rPr>
              <a:t>Perteklinis autobusų atvykimas</a:t>
            </a:r>
            <a:endParaRPr sz="1400">
              <a:solidFill>
                <a:srgbClr val="1D0089"/>
              </a:solidFill>
            </a:endParaRPr>
          </a:p>
        </p:txBody>
      </p:sp>
      <p:sp>
        <p:nvSpPr>
          <p:cNvPr id="83" name="Google Shape;83;p15"/>
          <p:cNvSpPr txBox="1"/>
          <p:nvPr>
            <p:ph idx="4294967295" type="body"/>
          </p:nvPr>
        </p:nvSpPr>
        <p:spPr>
          <a:xfrm>
            <a:off x="6169625" y="3147838"/>
            <a:ext cx="2497800" cy="5109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lang="en-GB" sz="1400">
                <a:solidFill>
                  <a:srgbClr val="1D0089"/>
                </a:solidFill>
              </a:rPr>
              <a:t>Neoptimizuoti maršrutai</a:t>
            </a:r>
            <a:endParaRPr sz="1400">
              <a:solidFill>
                <a:srgbClr val="1D0089"/>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6"/>
          <p:cNvSpPr txBox="1"/>
          <p:nvPr>
            <p:ph type="title"/>
          </p:nvPr>
        </p:nvSpPr>
        <p:spPr>
          <a:xfrm>
            <a:off x="387000" y="1738800"/>
            <a:ext cx="3757500" cy="2189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GB" sz="3500"/>
              <a:t>Autobusų persidengimas stotelėse</a:t>
            </a:r>
            <a:endParaRPr sz="3500"/>
          </a:p>
        </p:txBody>
      </p:sp>
      <p:sp>
        <p:nvSpPr>
          <p:cNvPr id="89" name="Google Shape;89;p16"/>
          <p:cNvSpPr txBox="1"/>
          <p:nvPr>
            <p:ph idx="1" type="subTitle"/>
          </p:nvPr>
        </p:nvSpPr>
        <p:spPr>
          <a:xfrm>
            <a:off x="387000" y="4001875"/>
            <a:ext cx="3757500" cy="828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p:txBody>
      </p:sp>
      <p:pic>
        <p:nvPicPr>
          <p:cNvPr id="90" name="Google Shape;90;p16"/>
          <p:cNvPicPr preferRelativeResize="0"/>
          <p:nvPr>
            <p:ph idx="2" type="pic"/>
          </p:nvPr>
        </p:nvPicPr>
        <p:blipFill rotWithShape="1">
          <a:blip r:embed="rId3">
            <a:alphaModFix/>
          </a:blip>
          <a:srcRect b="0" l="15870" r="15870" t="0"/>
          <a:stretch/>
        </p:blipFill>
        <p:spPr>
          <a:xfrm>
            <a:off x="4572000" y="0"/>
            <a:ext cx="4571999" cy="5143501"/>
          </a:xfrm>
          <a:prstGeom prst="rect">
            <a:avLst/>
          </a:prstGeom>
        </p:spPr>
      </p:pic>
      <p:sp>
        <p:nvSpPr>
          <p:cNvPr id="91" name="Google Shape;91;p16"/>
          <p:cNvSpPr txBox="1"/>
          <p:nvPr>
            <p:ph idx="12" type="sldNum"/>
          </p:nvPr>
        </p:nvSpPr>
        <p:spPr>
          <a:xfrm>
            <a:off x="387000" y="330475"/>
            <a:ext cx="1941900" cy="3936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GB"/>
              <a:t>aai labs / </a:t>
            </a:r>
            <a:fld id="{00000000-1234-1234-1234-123412341234}" type="slidenum">
              <a:rPr lang="en-GB">
                <a:solidFill>
                  <a:srgbClr val="1D0089"/>
                </a:solidFill>
              </a:rPr>
              <a:t>‹#›</a:t>
            </a:fld>
            <a:endParaRPr>
              <a:solidFill>
                <a:srgbClr val="1D0089"/>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7"/>
          <p:cNvSpPr txBox="1"/>
          <p:nvPr>
            <p:ph idx="12" type="sldNum"/>
          </p:nvPr>
        </p:nvSpPr>
        <p:spPr>
          <a:xfrm>
            <a:off x="459000" y="4568875"/>
            <a:ext cx="1941900" cy="3936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GB"/>
              <a:t>aai labs / </a:t>
            </a:r>
            <a:fld id="{00000000-1234-1234-1234-123412341234}" type="slidenum">
              <a:rPr lang="en-GB">
                <a:solidFill>
                  <a:srgbClr val="1D0089"/>
                </a:solidFill>
              </a:rPr>
              <a:t>‹#›</a:t>
            </a:fld>
            <a:endParaRPr>
              <a:solidFill>
                <a:srgbClr val="1D0089"/>
              </a:solidFill>
            </a:endParaRPr>
          </a:p>
        </p:txBody>
      </p:sp>
      <p:pic>
        <p:nvPicPr>
          <p:cNvPr id="97" name="Google Shape;97;p17"/>
          <p:cNvPicPr preferRelativeResize="0"/>
          <p:nvPr/>
        </p:nvPicPr>
        <p:blipFill>
          <a:blip r:embed="rId3">
            <a:alphaModFix/>
          </a:blip>
          <a:stretch>
            <a:fillRect/>
          </a:stretch>
        </p:blipFill>
        <p:spPr>
          <a:xfrm>
            <a:off x="152400" y="545375"/>
            <a:ext cx="8839204" cy="405274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8"/>
          <p:cNvSpPr txBox="1"/>
          <p:nvPr>
            <p:ph type="title"/>
          </p:nvPr>
        </p:nvSpPr>
        <p:spPr>
          <a:xfrm>
            <a:off x="459000" y="184675"/>
            <a:ext cx="83733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Autobusų vėlavimas</a:t>
            </a:r>
            <a:endParaRPr/>
          </a:p>
        </p:txBody>
      </p:sp>
      <p:sp>
        <p:nvSpPr>
          <p:cNvPr id="103" name="Google Shape;103;p18"/>
          <p:cNvSpPr txBox="1"/>
          <p:nvPr>
            <p:ph idx="1" type="body"/>
          </p:nvPr>
        </p:nvSpPr>
        <p:spPr>
          <a:xfrm>
            <a:off x="459000" y="1152475"/>
            <a:ext cx="83733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
        <p:nvSpPr>
          <p:cNvPr id="104" name="Google Shape;104;p18"/>
          <p:cNvSpPr txBox="1"/>
          <p:nvPr>
            <p:ph idx="12" type="sldNum"/>
          </p:nvPr>
        </p:nvSpPr>
        <p:spPr>
          <a:xfrm>
            <a:off x="459000" y="4568875"/>
            <a:ext cx="1941900" cy="3936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GB"/>
              <a:t>aai labs / </a:t>
            </a:r>
            <a:fld id="{00000000-1234-1234-1234-123412341234}" type="slidenum">
              <a:rPr lang="en-GB">
                <a:solidFill>
                  <a:srgbClr val="1D0089"/>
                </a:solidFill>
              </a:rPr>
              <a:t>‹#›</a:t>
            </a:fld>
            <a:endParaRPr>
              <a:solidFill>
                <a:srgbClr val="1D0089"/>
              </a:solidFill>
            </a:endParaRPr>
          </a:p>
        </p:txBody>
      </p:sp>
      <p:pic>
        <p:nvPicPr>
          <p:cNvPr id="105" name="Google Shape;105;p18"/>
          <p:cNvPicPr preferRelativeResize="0"/>
          <p:nvPr/>
        </p:nvPicPr>
        <p:blipFill rotWithShape="1">
          <a:blip r:embed="rId3">
            <a:alphaModFix/>
          </a:blip>
          <a:srcRect b="0" l="0" r="0" t="5731"/>
          <a:stretch/>
        </p:blipFill>
        <p:spPr>
          <a:xfrm>
            <a:off x="252475" y="757375"/>
            <a:ext cx="8786350" cy="38260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19"/>
          <p:cNvSpPr txBox="1"/>
          <p:nvPr>
            <p:ph type="title"/>
          </p:nvPr>
        </p:nvSpPr>
        <p:spPr>
          <a:xfrm>
            <a:off x="459000" y="445025"/>
            <a:ext cx="83733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11" name="Google Shape;111;p19"/>
          <p:cNvSpPr txBox="1"/>
          <p:nvPr>
            <p:ph idx="1" type="body"/>
          </p:nvPr>
        </p:nvSpPr>
        <p:spPr>
          <a:xfrm>
            <a:off x="459000" y="1458000"/>
            <a:ext cx="8373300" cy="3111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
        <p:nvSpPr>
          <p:cNvPr id="112" name="Google Shape;112;p19"/>
          <p:cNvSpPr txBox="1"/>
          <p:nvPr>
            <p:ph idx="2" type="subTitle"/>
          </p:nvPr>
        </p:nvSpPr>
        <p:spPr>
          <a:xfrm>
            <a:off x="459000" y="994200"/>
            <a:ext cx="6034500" cy="463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p:txBody>
      </p:sp>
      <p:sp>
        <p:nvSpPr>
          <p:cNvPr id="113" name="Google Shape;113;p19"/>
          <p:cNvSpPr txBox="1"/>
          <p:nvPr>
            <p:ph idx="12" type="sldNum"/>
          </p:nvPr>
        </p:nvSpPr>
        <p:spPr>
          <a:xfrm>
            <a:off x="459000" y="4568875"/>
            <a:ext cx="1941900" cy="3936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GB"/>
              <a:t>aai labs / </a:t>
            </a:r>
            <a:fld id="{00000000-1234-1234-1234-123412341234}" type="slidenum">
              <a:rPr lang="en-GB">
                <a:solidFill>
                  <a:srgbClr val="1D0089"/>
                </a:solidFill>
              </a:rPr>
              <a:t>‹#›</a:t>
            </a:fld>
            <a:endParaRPr>
              <a:solidFill>
                <a:srgbClr val="1D0089"/>
              </a:solidFill>
            </a:endParaRPr>
          </a:p>
        </p:txBody>
      </p:sp>
      <p:pic>
        <p:nvPicPr>
          <p:cNvPr id="114" name="Google Shape;114;p19"/>
          <p:cNvPicPr preferRelativeResize="0"/>
          <p:nvPr/>
        </p:nvPicPr>
        <p:blipFill>
          <a:blip r:embed="rId3">
            <a:alphaModFix/>
          </a:blip>
          <a:stretch>
            <a:fillRect/>
          </a:stretch>
        </p:blipFill>
        <p:spPr>
          <a:xfrm>
            <a:off x="0" y="468809"/>
            <a:ext cx="9144003" cy="420588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pic>
        <p:nvPicPr>
          <p:cNvPr id="119" name="Google Shape;119;p20"/>
          <p:cNvPicPr preferRelativeResize="0"/>
          <p:nvPr/>
        </p:nvPicPr>
        <p:blipFill>
          <a:blip r:embed="rId3">
            <a:alphaModFix/>
          </a:blip>
          <a:stretch>
            <a:fillRect/>
          </a:stretch>
        </p:blipFill>
        <p:spPr>
          <a:xfrm>
            <a:off x="0" y="0"/>
            <a:ext cx="9151980" cy="5143500"/>
          </a:xfrm>
          <a:prstGeom prst="rect">
            <a:avLst/>
          </a:prstGeom>
          <a:noFill/>
          <a:ln>
            <a:noFill/>
          </a:ln>
        </p:spPr>
      </p:pic>
      <p:sp>
        <p:nvSpPr>
          <p:cNvPr id="120" name="Google Shape;120;p20"/>
          <p:cNvSpPr txBox="1"/>
          <p:nvPr>
            <p:ph type="title"/>
          </p:nvPr>
        </p:nvSpPr>
        <p:spPr>
          <a:xfrm>
            <a:off x="311700" y="1838250"/>
            <a:ext cx="8520600" cy="733500"/>
          </a:xfrm>
          <a:prstGeom prst="rect">
            <a:avLst/>
          </a:prstGeom>
          <a:solidFill>
            <a:schemeClr val="lt1"/>
          </a:solidFill>
        </p:spPr>
        <p:txBody>
          <a:bodyPr anchorCtr="0" anchor="b" bIns="91425" lIns="91425" spcFirstLastPara="1" rIns="91425" wrap="square" tIns="91425">
            <a:normAutofit/>
          </a:bodyPr>
          <a:lstStyle/>
          <a:p>
            <a:pPr indent="0" lvl="0" marL="0" rtl="0" algn="ctr">
              <a:spcBef>
                <a:spcPts val="0"/>
              </a:spcBef>
              <a:spcAft>
                <a:spcPts val="0"/>
              </a:spcAft>
              <a:buNone/>
            </a:pPr>
            <a:r>
              <a:rPr lang="en-GB" sz="3600"/>
              <a:t>Sprendimas</a:t>
            </a:r>
            <a:endParaRPr sz="3600"/>
          </a:p>
        </p:txBody>
      </p:sp>
      <p:sp>
        <p:nvSpPr>
          <p:cNvPr id="121" name="Google Shape;121;p20"/>
          <p:cNvSpPr txBox="1"/>
          <p:nvPr>
            <p:ph idx="12" type="sldNum"/>
          </p:nvPr>
        </p:nvSpPr>
        <p:spPr>
          <a:xfrm>
            <a:off x="459000" y="4568875"/>
            <a:ext cx="1941900" cy="3936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GB"/>
              <a:t>aai labs / </a:t>
            </a:r>
            <a:fld id="{00000000-1234-1234-1234-123412341234}" type="slidenum">
              <a:rPr lang="en-GB">
                <a:solidFill>
                  <a:srgbClr val="1D0089"/>
                </a:solidFill>
              </a:rPr>
              <a:t>‹#›</a:t>
            </a:fld>
            <a:endParaRPr>
              <a:solidFill>
                <a:srgbClr val="1D0089"/>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1D0089"/>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