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18288000" cy="10287000"/>
  <p:notesSz cx="6858000" cy="9144000"/>
  <p:embeddedFontLst>
    <p:embeddedFont>
      <p:font typeface="DM Sans" pitchFamily="2" charset="-70"/>
      <p:regular r:id="rId17"/>
    </p:embeddedFont>
    <p:embeddedFont>
      <p:font typeface="Ubuntu" panose="020B0504030602030204" pitchFamily="34" charset="0"/>
      <p:regular r:id="rId18"/>
    </p:embeddedFont>
    <p:embeddedFont>
      <p:font typeface="Ubuntu Bold" panose="020B080403060203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2934" y="16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arūnas Oberauskas" userId="7931a8d9-c4db-405d-ae27-68e703ab02b9" providerId="ADAL" clId="{4B68F82F-4607-4297-8A4C-E2D3A2433E69}"/>
    <pc:docChg chg="modSld">
      <pc:chgData name="Šarūnas Oberauskas" userId="7931a8d9-c4db-405d-ae27-68e703ab02b9" providerId="ADAL" clId="{4B68F82F-4607-4297-8A4C-E2D3A2433E69}" dt="2024-02-28T14:39:05.603" v="26" actId="14100"/>
      <pc:docMkLst>
        <pc:docMk/>
      </pc:docMkLst>
      <pc:sldChg chg="modSp mod">
        <pc:chgData name="Šarūnas Oberauskas" userId="7931a8d9-c4db-405d-ae27-68e703ab02b9" providerId="ADAL" clId="{4B68F82F-4607-4297-8A4C-E2D3A2433E69}" dt="2024-02-28T14:39:05.603" v="26" actId="14100"/>
        <pc:sldMkLst>
          <pc:docMk/>
          <pc:sldMk cId="0" sldId="256"/>
        </pc:sldMkLst>
        <pc:spChg chg="mod modCrop">
          <ac:chgData name="Šarūnas Oberauskas" userId="7931a8d9-c4db-405d-ae27-68e703ab02b9" providerId="ADAL" clId="{4B68F82F-4607-4297-8A4C-E2D3A2433E69}" dt="2024-02-28T14:38:58.262" v="25" actId="732"/>
          <ac:spMkLst>
            <pc:docMk/>
            <pc:sldMk cId="0" sldId="256"/>
            <ac:spMk id="2" creationId="{00000000-0000-0000-0000-000000000000}"/>
          </ac:spMkLst>
        </pc:spChg>
        <pc:spChg chg="mod modCrop">
          <ac:chgData name="Šarūnas Oberauskas" userId="7931a8d9-c4db-405d-ae27-68e703ab02b9" providerId="ADAL" clId="{4B68F82F-4607-4297-8A4C-E2D3A2433E69}" dt="2024-02-28T14:35:20.422" v="1" actId="732"/>
          <ac:spMkLst>
            <pc:docMk/>
            <pc:sldMk cId="0" sldId="256"/>
            <ac:spMk id="7" creationId="{00000000-0000-0000-0000-000000000000}"/>
          </ac:spMkLst>
        </pc:spChg>
        <pc:grpChg chg="mod">
          <ac:chgData name="Šarūnas Oberauskas" userId="7931a8d9-c4db-405d-ae27-68e703ab02b9" providerId="ADAL" clId="{4B68F82F-4607-4297-8A4C-E2D3A2433E69}" dt="2024-02-28T14:39:05.603" v="26" actId="14100"/>
          <ac:grpSpMkLst>
            <pc:docMk/>
            <pc:sldMk cId="0" sldId="256"/>
            <ac:grpSpMk id="8" creationId="{00000000-0000-0000-0000-000000000000}"/>
          </ac:grpSpMkLst>
        </pc:grpChg>
        <pc:grpChg chg="mod">
          <ac:chgData name="Šarūnas Oberauskas" userId="7931a8d9-c4db-405d-ae27-68e703ab02b9" providerId="ADAL" clId="{4B68F82F-4607-4297-8A4C-E2D3A2433E69}" dt="2024-02-28T14:38:43.900" v="23" actId="14100"/>
          <ac:grpSpMkLst>
            <pc:docMk/>
            <pc:sldMk cId="0" sldId="256"/>
            <ac:grpSpMk id="12" creationId="{00000000-0000-0000-0000-000000000000}"/>
          </ac:grpSpMkLst>
        </pc:grpChg>
      </pc:sldChg>
      <pc:sldChg chg="modSp mod">
        <pc:chgData name="Šarūnas Oberauskas" userId="7931a8d9-c4db-405d-ae27-68e703ab02b9" providerId="ADAL" clId="{4B68F82F-4607-4297-8A4C-E2D3A2433E69}" dt="2024-02-28T14:35:54.185" v="3" actId="732"/>
        <pc:sldMkLst>
          <pc:docMk/>
          <pc:sldMk cId="0" sldId="257"/>
        </pc:sldMkLst>
        <pc:spChg chg="mod modCrop">
          <ac:chgData name="Šarūnas Oberauskas" userId="7931a8d9-c4db-405d-ae27-68e703ab02b9" providerId="ADAL" clId="{4B68F82F-4607-4297-8A4C-E2D3A2433E69}" dt="2024-02-28T14:35:54.185" v="3" actId="732"/>
          <ac:spMkLst>
            <pc:docMk/>
            <pc:sldMk cId="0" sldId="257"/>
            <ac:spMk id="13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6:06.446" v="5" actId="732"/>
        <pc:sldMkLst>
          <pc:docMk/>
          <pc:sldMk cId="0" sldId="258"/>
        </pc:sldMkLst>
        <pc:spChg chg="mod modCrop">
          <ac:chgData name="Šarūnas Oberauskas" userId="7931a8d9-c4db-405d-ae27-68e703ab02b9" providerId="ADAL" clId="{4B68F82F-4607-4297-8A4C-E2D3A2433E69}" dt="2024-02-28T14:36:06.446" v="5" actId="732"/>
          <ac:spMkLst>
            <pc:docMk/>
            <pc:sldMk cId="0" sldId="258"/>
            <ac:spMk id="19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6:37.818" v="9" actId="732"/>
        <pc:sldMkLst>
          <pc:docMk/>
          <pc:sldMk cId="0" sldId="260"/>
        </pc:sldMkLst>
        <pc:spChg chg="mod modCrop">
          <ac:chgData name="Šarūnas Oberauskas" userId="7931a8d9-c4db-405d-ae27-68e703ab02b9" providerId="ADAL" clId="{4B68F82F-4607-4297-8A4C-E2D3A2433E69}" dt="2024-02-28T14:36:27.374" v="7" actId="732"/>
          <ac:spMkLst>
            <pc:docMk/>
            <pc:sldMk cId="0" sldId="260"/>
            <ac:spMk id="10" creationId="{00000000-0000-0000-0000-000000000000}"/>
          </ac:spMkLst>
        </pc:spChg>
        <pc:spChg chg="mod modCrop">
          <ac:chgData name="Šarūnas Oberauskas" userId="7931a8d9-c4db-405d-ae27-68e703ab02b9" providerId="ADAL" clId="{4B68F82F-4607-4297-8A4C-E2D3A2433E69}" dt="2024-02-28T14:36:37.818" v="9" actId="732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6:49.595" v="11" actId="732"/>
        <pc:sldMkLst>
          <pc:docMk/>
          <pc:sldMk cId="0" sldId="261"/>
        </pc:sldMkLst>
        <pc:spChg chg="mod modCrop">
          <ac:chgData name="Šarūnas Oberauskas" userId="7931a8d9-c4db-405d-ae27-68e703ab02b9" providerId="ADAL" clId="{4B68F82F-4607-4297-8A4C-E2D3A2433E69}" dt="2024-02-28T14:36:49.595" v="11" actId="732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7:17.240" v="15" actId="732"/>
        <pc:sldMkLst>
          <pc:docMk/>
          <pc:sldMk cId="0" sldId="263"/>
        </pc:sldMkLst>
        <pc:spChg chg="mod modCrop">
          <ac:chgData name="Šarūnas Oberauskas" userId="7931a8d9-c4db-405d-ae27-68e703ab02b9" providerId="ADAL" clId="{4B68F82F-4607-4297-8A4C-E2D3A2433E69}" dt="2024-02-28T14:37:06.642" v="13" actId="732"/>
          <ac:spMkLst>
            <pc:docMk/>
            <pc:sldMk cId="0" sldId="263"/>
            <ac:spMk id="4" creationId="{00000000-0000-0000-0000-000000000000}"/>
          </ac:spMkLst>
        </pc:spChg>
        <pc:spChg chg="mod modCrop">
          <ac:chgData name="Šarūnas Oberauskas" userId="7931a8d9-c4db-405d-ae27-68e703ab02b9" providerId="ADAL" clId="{4B68F82F-4607-4297-8A4C-E2D3A2433E69}" dt="2024-02-28T14:37:17.240" v="15" actId="732"/>
          <ac:spMkLst>
            <pc:docMk/>
            <pc:sldMk cId="0" sldId="263"/>
            <ac:spMk id="5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7:31.153" v="17" actId="732"/>
        <pc:sldMkLst>
          <pc:docMk/>
          <pc:sldMk cId="0" sldId="266"/>
        </pc:sldMkLst>
        <pc:spChg chg="mod modCrop">
          <ac:chgData name="Šarūnas Oberauskas" userId="7931a8d9-c4db-405d-ae27-68e703ab02b9" providerId="ADAL" clId="{4B68F82F-4607-4297-8A4C-E2D3A2433E69}" dt="2024-02-28T14:37:31.153" v="17" actId="732"/>
          <ac:spMkLst>
            <pc:docMk/>
            <pc:sldMk cId="0" sldId="266"/>
            <ac:spMk id="13" creationId="{00000000-0000-0000-0000-000000000000}"/>
          </ac:spMkLst>
        </pc:spChg>
      </pc:sldChg>
      <pc:sldChg chg="modSp mod">
        <pc:chgData name="Šarūnas Oberauskas" userId="7931a8d9-c4db-405d-ae27-68e703ab02b9" providerId="ADAL" clId="{4B68F82F-4607-4297-8A4C-E2D3A2433E69}" dt="2024-02-28T14:37:54.428" v="21" actId="732"/>
        <pc:sldMkLst>
          <pc:docMk/>
          <pc:sldMk cId="0" sldId="267"/>
        </pc:sldMkLst>
        <pc:spChg chg="mod modCrop">
          <ac:chgData name="Šarūnas Oberauskas" userId="7931a8d9-c4db-405d-ae27-68e703ab02b9" providerId="ADAL" clId="{4B68F82F-4607-4297-8A4C-E2D3A2433E69}" dt="2024-02-28T14:37:47.742" v="20" actId="732"/>
          <ac:spMkLst>
            <pc:docMk/>
            <pc:sldMk cId="0" sldId="267"/>
            <ac:spMk id="2" creationId="{00000000-0000-0000-0000-000000000000}"/>
          </ac:spMkLst>
        </pc:spChg>
        <pc:spChg chg="mod modCrop">
          <ac:chgData name="Šarūnas Oberauskas" userId="7931a8d9-c4db-405d-ae27-68e703ab02b9" providerId="ADAL" clId="{4B68F82F-4607-4297-8A4C-E2D3A2433E69}" dt="2024-02-28T14:37:54.428" v="21" actId="732"/>
          <ac:spMkLst>
            <pc:docMk/>
            <pc:sldMk cId="0" sldId="267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gif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1147" y="7718933"/>
            <a:ext cx="4577853" cy="2987167"/>
          </a:xfrm>
          <a:custGeom>
            <a:avLst/>
            <a:gdLst/>
            <a:ahLst/>
            <a:cxnLst/>
            <a:rect l="l" t="t" r="r" b="b"/>
            <a:pathLst>
              <a:path w="12731952" h="13064503">
                <a:moveTo>
                  <a:pt x="0" y="0"/>
                </a:moveTo>
                <a:lnTo>
                  <a:pt x="12731952" y="0"/>
                </a:lnTo>
                <a:lnTo>
                  <a:pt x="12731952" y="13064503"/>
                </a:lnTo>
                <a:lnTo>
                  <a:pt x="0" y="13064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r="-178121" b="-3373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 rot="-1860493">
            <a:off x="2193464" y="2311429"/>
            <a:ext cx="4169442" cy="4134263"/>
            <a:chOff x="0" y="0"/>
            <a:chExt cx="1209166" cy="11989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9166" cy="1198964"/>
            </a:xfrm>
            <a:custGeom>
              <a:avLst/>
              <a:gdLst/>
              <a:ahLst/>
              <a:cxnLst/>
              <a:rect l="l" t="t" r="r" b="b"/>
              <a:pathLst>
                <a:path w="1209166" h="1198964">
                  <a:moveTo>
                    <a:pt x="0" y="0"/>
                  </a:moveTo>
                  <a:lnTo>
                    <a:pt x="1209166" y="0"/>
                  </a:lnTo>
                  <a:lnTo>
                    <a:pt x="1209166" y="1198964"/>
                  </a:lnTo>
                  <a:lnTo>
                    <a:pt x="0" y="1198964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09166" cy="124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628704" y="-533402"/>
            <a:ext cx="7882143" cy="5832137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0984" t="-178725" b="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 rot="-1860493">
            <a:off x="-89016" y="9151754"/>
            <a:ext cx="1725324" cy="2333882"/>
            <a:chOff x="0" y="0"/>
            <a:chExt cx="1209166" cy="1198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9166" cy="1198964"/>
            </a:xfrm>
            <a:custGeom>
              <a:avLst/>
              <a:gdLst/>
              <a:ahLst/>
              <a:cxnLst/>
              <a:rect l="l" t="t" r="r" b="b"/>
              <a:pathLst>
                <a:path w="1209166" h="1198964">
                  <a:moveTo>
                    <a:pt x="0" y="0"/>
                  </a:moveTo>
                  <a:lnTo>
                    <a:pt x="1209166" y="0"/>
                  </a:lnTo>
                  <a:lnTo>
                    <a:pt x="1209166" y="1198964"/>
                  </a:lnTo>
                  <a:lnTo>
                    <a:pt x="0" y="1198964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09166" cy="124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H="1" flipV="1">
            <a:off x="9097487" y="3162596"/>
            <a:ext cx="0" cy="4283834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2352726" y="-266700"/>
            <a:ext cx="3086100" cy="15212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602321" y="196142"/>
            <a:ext cx="2586911" cy="862304"/>
          </a:xfrm>
          <a:custGeom>
            <a:avLst/>
            <a:gdLst/>
            <a:ahLst/>
            <a:cxnLst/>
            <a:rect l="l" t="t" r="r" b="b"/>
            <a:pathLst>
              <a:path w="2586911" h="862304">
                <a:moveTo>
                  <a:pt x="0" y="0"/>
                </a:moveTo>
                <a:lnTo>
                  <a:pt x="2586911" y="0"/>
                </a:lnTo>
                <a:lnTo>
                  <a:pt x="2586911" y="862304"/>
                </a:lnTo>
                <a:lnTo>
                  <a:pt x="0" y="862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426478" y="3143546"/>
            <a:ext cx="6961396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Ubuntu Bold"/>
              </a:rPr>
              <a:t>EFEKTYVESNIS RADIJO DAŽNIŲ NAUDOJIMAS</a:t>
            </a:r>
          </a:p>
          <a:p>
            <a:pPr algn="r">
              <a:lnSpc>
                <a:spcPts val="8399"/>
              </a:lnSpc>
            </a:pPr>
            <a:endParaRPr lang="en-US" sz="6999">
              <a:solidFill>
                <a:srgbClr val="FFFFFF"/>
              </a:solidFill>
              <a:latin typeface="Ubuntu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07524" y="3143546"/>
            <a:ext cx="7882143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Ubuntu Bold"/>
              </a:rPr>
              <a:t>LENGVIAU SUTEIKIAMA PRIEIGA PRIE RADIJO SPEKTRO</a:t>
            </a:r>
          </a:p>
          <a:p>
            <a:pPr>
              <a:lnSpc>
                <a:spcPts val="8399"/>
              </a:lnSpc>
            </a:pPr>
            <a:endParaRPr lang="en-US" sz="6999">
              <a:solidFill>
                <a:srgbClr val="FFFFFF"/>
              </a:solidFill>
              <a:latin typeface="Ubuntu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5095" y="423293"/>
            <a:ext cx="13673503" cy="9440415"/>
          </a:xfrm>
          <a:custGeom>
            <a:avLst/>
            <a:gdLst/>
            <a:ahLst/>
            <a:cxnLst/>
            <a:rect l="l" t="t" r="r" b="b"/>
            <a:pathLst>
              <a:path w="13673503" h="9440415">
                <a:moveTo>
                  <a:pt x="0" y="0"/>
                </a:moveTo>
                <a:lnTo>
                  <a:pt x="13673503" y="0"/>
                </a:lnTo>
                <a:lnTo>
                  <a:pt x="13673503" y="9440414"/>
                </a:lnTo>
                <a:lnTo>
                  <a:pt x="0" y="944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784835" y="6564172"/>
            <a:ext cx="9029800" cy="415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spc="-351">
                <a:solidFill>
                  <a:srgbClr val="EF7D00"/>
                </a:solidFill>
                <a:latin typeface="Ubuntu Bold"/>
              </a:rPr>
              <a:t>DAŽNIŲ VALDYMAS</a:t>
            </a:r>
          </a:p>
          <a:p>
            <a:pPr>
              <a:lnSpc>
                <a:spcPts val="10800"/>
              </a:lnSpc>
              <a:spcBef>
                <a:spcPct val="0"/>
              </a:spcBef>
            </a:pPr>
            <a:endParaRPr lang="en-US" sz="9000" spc="-351">
              <a:solidFill>
                <a:srgbClr val="EF7D00"/>
              </a:solidFill>
              <a:latin typeface="Ubuntu Bold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2353407" y="5200501"/>
            <a:ext cx="3436360" cy="1932952"/>
          </a:xfrm>
          <a:custGeom>
            <a:avLst/>
            <a:gdLst/>
            <a:ahLst/>
            <a:cxnLst/>
            <a:rect l="l" t="t" r="r" b="b"/>
            <a:pathLst>
              <a:path w="3436360" h="1932952">
                <a:moveTo>
                  <a:pt x="0" y="1932952"/>
                </a:moveTo>
                <a:lnTo>
                  <a:pt x="3436360" y="1932952"/>
                </a:lnTo>
                <a:lnTo>
                  <a:pt x="3436360" y="0"/>
                </a:lnTo>
                <a:lnTo>
                  <a:pt x="0" y="0"/>
                </a:lnTo>
                <a:lnTo>
                  <a:pt x="0" y="193295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3937163" y="3365782"/>
            <a:ext cx="3436360" cy="1932952"/>
          </a:xfrm>
          <a:custGeom>
            <a:avLst/>
            <a:gdLst/>
            <a:ahLst/>
            <a:cxnLst/>
            <a:rect l="l" t="t" r="r" b="b"/>
            <a:pathLst>
              <a:path w="3436360" h="1932952">
                <a:moveTo>
                  <a:pt x="3436360" y="0"/>
                </a:moveTo>
                <a:lnTo>
                  <a:pt x="0" y="0"/>
                </a:lnTo>
                <a:lnTo>
                  <a:pt x="0" y="1932952"/>
                </a:lnTo>
                <a:lnTo>
                  <a:pt x="3436360" y="1932952"/>
                </a:lnTo>
                <a:lnTo>
                  <a:pt x="34363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195736" y="738168"/>
            <a:ext cx="3952862" cy="2223485"/>
          </a:xfrm>
          <a:custGeom>
            <a:avLst/>
            <a:gdLst/>
            <a:ahLst/>
            <a:cxnLst/>
            <a:rect l="l" t="t" r="r" b="b"/>
            <a:pathLst>
              <a:path w="3952862" h="2223485">
                <a:moveTo>
                  <a:pt x="0" y="0"/>
                </a:moveTo>
                <a:lnTo>
                  <a:pt x="3952862" y="0"/>
                </a:lnTo>
                <a:lnTo>
                  <a:pt x="3952862" y="2223484"/>
                </a:lnTo>
                <a:lnTo>
                  <a:pt x="0" y="222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838382" y="3845456"/>
            <a:ext cx="3988519" cy="2243542"/>
          </a:xfrm>
          <a:custGeom>
            <a:avLst/>
            <a:gdLst/>
            <a:ahLst/>
            <a:cxnLst/>
            <a:rect l="l" t="t" r="r" b="b"/>
            <a:pathLst>
              <a:path w="3988519" h="2243542">
                <a:moveTo>
                  <a:pt x="0" y="0"/>
                </a:moveTo>
                <a:lnTo>
                  <a:pt x="3988519" y="0"/>
                </a:lnTo>
                <a:lnTo>
                  <a:pt x="3988519" y="2243542"/>
                </a:lnTo>
                <a:lnTo>
                  <a:pt x="0" y="2243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847386" y="3563442"/>
            <a:ext cx="361591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Dažnių juostos panaudos statistika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18983" y="5959287"/>
            <a:ext cx="370520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Registruotų siųstuvų vieta žemėlapyje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64210" y="866013"/>
            <a:ext cx="3615915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Paraiškų valdymas,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RRT-vartotojo komunikacija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24685" y="4011117"/>
            <a:ext cx="3615915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Galimybė pasiūlyti dažnius spektro rinkoje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55FBA3A8-9CDB-DFDE-726E-95B4A0954E5A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5030" y="1162050"/>
            <a:ext cx="1361794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31F20"/>
                </a:solidFill>
                <a:latin typeface="Ubuntu Bold"/>
                <a:ea typeface="Ubuntu Bold"/>
              </a:rPr>
              <a:t>NAUDA RR﻿T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01021" y="4073315"/>
            <a:ext cx="4914283" cy="4883570"/>
            <a:chOff x="0" y="0"/>
            <a:chExt cx="1279723" cy="1271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2642" y="4073315"/>
            <a:ext cx="4914283" cy="4883570"/>
            <a:chOff x="0" y="0"/>
            <a:chExt cx="1279723" cy="127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6858" y="4073315"/>
            <a:ext cx="4914283" cy="4883570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091839" y="-419100"/>
            <a:ext cx="5664725" cy="6063491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8090" r="-17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-37270" y="1028700"/>
            <a:ext cx="11638412" cy="7274007"/>
          </a:xfrm>
          <a:custGeom>
            <a:avLst/>
            <a:gdLst/>
            <a:ahLst/>
            <a:cxnLst/>
            <a:rect l="l" t="t" r="r" b="b"/>
            <a:pathLst>
              <a:path w="11638412" h="7274007">
                <a:moveTo>
                  <a:pt x="0" y="0"/>
                </a:moveTo>
                <a:lnTo>
                  <a:pt x="11638412" y="0"/>
                </a:lnTo>
                <a:lnTo>
                  <a:pt x="11638412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6018750" y="2153187"/>
            <a:ext cx="5664724" cy="5664724"/>
          </a:xfrm>
          <a:custGeom>
            <a:avLst/>
            <a:gdLst/>
            <a:ahLst/>
            <a:cxnLst/>
            <a:rect l="l" t="t" r="r" b="b"/>
            <a:pathLst>
              <a:path w="5664724" h="5664724">
                <a:moveTo>
                  <a:pt x="0" y="0"/>
                </a:moveTo>
                <a:lnTo>
                  <a:pt x="5664724" y="0"/>
                </a:lnTo>
                <a:lnTo>
                  <a:pt x="5664724" y="5664724"/>
                </a:lnTo>
                <a:lnTo>
                  <a:pt x="0" y="5664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-5400000">
            <a:off x="12218138" y="2996815"/>
            <a:ext cx="4839466" cy="4930459"/>
          </a:xfrm>
          <a:custGeom>
            <a:avLst/>
            <a:gdLst/>
            <a:ahLst/>
            <a:cxnLst/>
            <a:rect l="l" t="t" r="r" b="b"/>
            <a:pathLst>
              <a:path w="4839466" h="4930459">
                <a:moveTo>
                  <a:pt x="0" y="0"/>
                </a:moveTo>
                <a:lnTo>
                  <a:pt x="4839466" y="0"/>
                </a:lnTo>
                <a:lnTo>
                  <a:pt x="4839466" y="4930459"/>
                </a:lnTo>
                <a:lnTo>
                  <a:pt x="0" y="4930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19" t="-1827" r="-61500" b="-345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297575" y="7151161"/>
            <a:ext cx="4721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Efektyviau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7575" y="7816932"/>
            <a:ext cx="472117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spc="-119">
                <a:solidFill>
                  <a:srgbClr val="FFFFFF"/>
                </a:solidFill>
                <a:latin typeface="Ubuntu"/>
              </a:rPr>
              <a:t>Dažnių panaudos intensyvumo žemėlapiai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93525" y="7151161"/>
            <a:ext cx="4721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Lengvesnė prieiga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67892" y="7151161"/>
            <a:ext cx="4721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Antrinė dažnių panauda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78062" y="7798861"/>
            <a:ext cx="475210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Dažnių paieškos vedlys + prašymo pateikimas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67892" y="7862728"/>
            <a:ext cx="475210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Efektyvesnis resursų išnaudojimas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902176EF-536A-F775-42BF-C40C5BBDCFC4}"/>
              </a:ext>
            </a:extLst>
          </p:cNvPr>
          <p:cNvSpPr/>
          <p:nvPr/>
        </p:nvSpPr>
        <p:spPr>
          <a:xfrm>
            <a:off x="477235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5" y="0"/>
                </a:lnTo>
                <a:lnTo>
                  <a:pt x="2024635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531862" y="-1109030"/>
            <a:ext cx="3460019" cy="2861358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7"/>
                </a:lnTo>
                <a:lnTo>
                  <a:pt x="0" y="782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022" r="-79477" b="-17359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52926" y="3845456"/>
            <a:ext cx="1400485" cy="6550778"/>
            <a:chOff x="0" y="0"/>
            <a:chExt cx="368852" cy="1725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852" cy="1725308"/>
            </a:xfrm>
            <a:custGeom>
              <a:avLst/>
              <a:gdLst/>
              <a:ahLst/>
              <a:cxnLst/>
              <a:rect l="l" t="t" r="r" b="b"/>
              <a:pathLst>
                <a:path w="368852" h="1725308">
                  <a:moveTo>
                    <a:pt x="0" y="0"/>
                  </a:moveTo>
                  <a:lnTo>
                    <a:pt x="368852" y="0"/>
                  </a:lnTo>
                  <a:lnTo>
                    <a:pt x="368852" y="1725308"/>
                  </a:lnTo>
                  <a:lnTo>
                    <a:pt x="0" y="1725308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68852" cy="174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713353">
            <a:off x="14304392" y="8194290"/>
            <a:ext cx="5285992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4" y="0"/>
                </a:lnTo>
                <a:lnTo>
                  <a:pt x="10749464" y="2687366"/>
                </a:lnTo>
                <a:lnTo>
                  <a:pt x="0" y="2687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33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689953" y="4185531"/>
            <a:ext cx="12557786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>
                <a:solidFill>
                  <a:srgbClr val="1D1D1B"/>
                </a:solidFill>
                <a:latin typeface="DM Sans"/>
              </a:rPr>
              <a:t>Nauji turimos radijo planavimo GIS platformos funkcionalumai</a:t>
            </a:r>
          </a:p>
          <a:p>
            <a:pPr marL="0" lvl="0" indent="0" algn="l">
              <a:lnSpc>
                <a:spcPts val="3959"/>
              </a:lnSpc>
            </a:pPr>
            <a:endParaRPr lang="en-US" sz="3299">
              <a:solidFill>
                <a:srgbClr val="1D1D1B"/>
              </a:solidFill>
              <a:latin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89953" y="5453319"/>
            <a:ext cx="1371010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3299">
                <a:solidFill>
                  <a:srgbClr val="1D1D1B"/>
                </a:solidFill>
                <a:latin typeface="DM Sans"/>
              </a:rPr>
              <a:t>Naujos žinios spręsti dažnių valdymo uždavinius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52926" y="2124224"/>
            <a:ext cx="13186519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</a:pPr>
            <a:r>
              <a:rPr lang="en-US" sz="9000">
                <a:solidFill>
                  <a:srgbClr val="1D1D1B"/>
                </a:solidFill>
                <a:latin typeface="Ubuntu Bold"/>
              </a:rPr>
              <a:t>NAUDA </a:t>
            </a:r>
            <a:r>
              <a:rPr lang="en-US" sz="9000">
                <a:solidFill>
                  <a:srgbClr val="EF7D00"/>
                </a:solidFill>
                <a:latin typeface="Ubuntu Bold"/>
              </a:rPr>
              <a:t>CE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86463" y="4043619"/>
            <a:ext cx="1163325" cy="599112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2"/>
                </a:lnTo>
                <a:lnTo>
                  <a:pt x="0" y="599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486463" y="5382362"/>
            <a:ext cx="1163325" cy="599112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3"/>
                </a:lnTo>
                <a:lnTo>
                  <a:pt x="0" y="599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486463" y="6728402"/>
            <a:ext cx="1163325" cy="599112"/>
          </a:xfrm>
          <a:custGeom>
            <a:avLst/>
            <a:gdLst/>
            <a:ahLst/>
            <a:cxnLst/>
            <a:rect l="l" t="t" r="r" b="b"/>
            <a:pathLst>
              <a:path w="1163325" h="599112">
                <a:moveTo>
                  <a:pt x="0" y="0"/>
                </a:moveTo>
                <a:lnTo>
                  <a:pt x="1163325" y="0"/>
                </a:lnTo>
                <a:lnTo>
                  <a:pt x="1163325" y="599112"/>
                </a:lnTo>
                <a:lnTo>
                  <a:pt x="0" y="599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3689953" y="6799358"/>
            <a:ext cx="13400902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>
                <a:solidFill>
                  <a:srgbClr val="1D1D1B"/>
                </a:solidFill>
                <a:latin typeface="DM Sans"/>
              </a:rPr>
              <a:t>Naujos potencialios rinkos nišos atvėrimas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A3598CE-76CB-9621-915A-50B8DA09E730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536" y="4349985"/>
            <a:ext cx="18597262" cy="3485349"/>
            <a:chOff x="0" y="0"/>
            <a:chExt cx="24796350" cy="4647131"/>
          </a:xfrm>
        </p:grpSpPr>
        <p:sp>
          <p:nvSpPr>
            <p:cNvPr id="3" name="Freeform 3"/>
            <p:cNvSpPr/>
            <p:nvPr/>
          </p:nvSpPr>
          <p:spPr>
            <a:xfrm>
              <a:off x="12143697" y="1041125"/>
              <a:ext cx="12652652" cy="3606006"/>
            </a:xfrm>
            <a:custGeom>
              <a:avLst/>
              <a:gdLst/>
              <a:ahLst/>
              <a:cxnLst/>
              <a:rect l="l" t="t" r="r" b="b"/>
              <a:pathLst>
                <a:path w="12652652" h="3606006">
                  <a:moveTo>
                    <a:pt x="0" y="0"/>
                  </a:moveTo>
                  <a:lnTo>
                    <a:pt x="12652653" y="0"/>
                  </a:lnTo>
                  <a:lnTo>
                    <a:pt x="12652653" y="3606006"/>
                  </a:lnTo>
                  <a:lnTo>
                    <a:pt x="0" y="3606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705216" cy="3620986"/>
            </a:xfrm>
            <a:custGeom>
              <a:avLst/>
              <a:gdLst/>
              <a:ahLst/>
              <a:cxnLst/>
              <a:rect l="l" t="t" r="r" b="b"/>
              <a:pathLst>
                <a:path w="12705216" h="3620986">
                  <a:moveTo>
                    <a:pt x="0" y="0"/>
                  </a:moveTo>
                  <a:lnTo>
                    <a:pt x="12705216" y="0"/>
                  </a:lnTo>
                  <a:lnTo>
                    <a:pt x="12705216" y="3620986"/>
                  </a:lnTo>
                  <a:lnTo>
                    <a:pt x="0" y="362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991266" y="3378110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559652" y="3042312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4"/>
                </a:lnTo>
                <a:lnTo>
                  <a:pt x="0" y="308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208575" y="4349985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5" y="0"/>
                </a:lnTo>
                <a:lnTo>
                  <a:pt x="2027545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4217389" y="3483407"/>
            <a:ext cx="2027545" cy="3080525"/>
          </a:xfrm>
          <a:custGeom>
            <a:avLst/>
            <a:gdLst/>
            <a:ahLst/>
            <a:cxnLst/>
            <a:rect l="l" t="t" r="r" b="b"/>
            <a:pathLst>
              <a:path w="2027545" h="3080525">
                <a:moveTo>
                  <a:pt x="0" y="0"/>
                </a:moveTo>
                <a:lnTo>
                  <a:pt x="2027546" y="0"/>
                </a:lnTo>
                <a:lnTo>
                  <a:pt x="2027546" y="3080525"/>
                </a:lnTo>
                <a:lnTo>
                  <a:pt x="0" y="3080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69930" y="7349558"/>
            <a:ext cx="3870216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17">
                <a:solidFill>
                  <a:srgbClr val="1D1D1B"/>
                </a:solidFill>
                <a:latin typeface="Ubuntu Bold"/>
              </a:rPr>
              <a:t>Prototipo pavertimas galutiniu produktu</a:t>
            </a:r>
            <a:r>
              <a:rPr lang="en-US" sz="3000" spc="-117">
                <a:solidFill>
                  <a:srgbClr val="1D1D1B"/>
                </a:solidFill>
                <a:latin typeface="Ubuntu"/>
              </a:rPr>
              <a:t> </a:t>
            </a:r>
          </a:p>
          <a:p>
            <a:pPr algn="ctr">
              <a:lnSpc>
                <a:spcPts val="3600"/>
              </a:lnSpc>
            </a:pPr>
            <a:r>
              <a:rPr lang="en-US" sz="3000" spc="-117">
                <a:solidFill>
                  <a:srgbClr val="1D1D1B"/>
                </a:solidFill>
                <a:latin typeface="Ubuntu"/>
              </a:rPr>
              <a:t>(2 metų bėgyje)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spc="-117">
              <a:solidFill>
                <a:srgbClr val="1D1D1B"/>
              </a:solidFill>
              <a:latin typeface="Ubuntu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24125" y="7187633"/>
            <a:ext cx="30986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spc="-117">
                <a:solidFill>
                  <a:srgbClr val="1D1D1B"/>
                </a:solidFill>
                <a:latin typeface="Ubuntu Bold"/>
              </a:rPr>
              <a:t>Pagalba toliau </a:t>
            </a:r>
            <a:r>
              <a:rPr lang="en-US" sz="3000" spc="-117">
                <a:solidFill>
                  <a:srgbClr val="1D1D1B"/>
                </a:solidFill>
                <a:latin typeface="Ubuntu"/>
              </a:rPr>
              <a:t>testuojant</a:t>
            </a:r>
          </a:p>
          <a:p>
            <a:pPr algn="ctr">
              <a:lnSpc>
                <a:spcPts val="3300"/>
              </a:lnSpc>
            </a:pPr>
            <a:endParaRPr lang="en-US" sz="3000" spc="-117">
              <a:solidFill>
                <a:srgbClr val="1D1D1B"/>
              </a:solidFill>
              <a:latin typeface="Ubuntu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76475" y="7616258"/>
            <a:ext cx="3309374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17">
                <a:solidFill>
                  <a:srgbClr val="1D1D1B"/>
                </a:solidFill>
                <a:latin typeface="Ubuntu Bold"/>
              </a:rPr>
              <a:t>Išbaigto produkto pasiūlymas </a:t>
            </a:r>
            <a:r>
              <a:rPr lang="en-US" sz="3000" spc="-117">
                <a:solidFill>
                  <a:srgbClr val="1D1D1B"/>
                </a:solidFill>
                <a:latin typeface="Ubuntu"/>
              </a:rPr>
              <a:t>tarptautinėje rinkoje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spc="-117">
              <a:solidFill>
                <a:srgbClr val="1D1D1B"/>
              </a:solidFill>
              <a:latin typeface="Ubuntu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255293" y="7972425"/>
            <a:ext cx="4188613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spc="-117">
                <a:solidFill>
                  <a:srgbClr val="1D1D1B"/>
                </a:solidFill>
                <a:latin typeface="Ubuntu Bold"/>
              </a:rPr>
              <a:t>Prototipo demonstracijos </a:t>
            </a:r>
            <a:r>
              <a:rPr lang="en-US" sz="3000" spc="-117">
                <a:solidFill>
                  <a:srgbClr val="1D1D1B"/>
                </a:solidFill>
                <a:latin typeface="Ubuntu"/>
              </a:rPr>
              <a:t>Vokietijos, Šveicarijos, Austrijos reguliuotojams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spc="-117">
              <a:solidFill>
                <a:srgbClr val="1D1D1B"/>
              </a:solidFill>
              <a:latin typeface="Ubuntu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35030" y="1438424"/>
            <a:ext cx="1361794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31F20"/>
                </a:solidFill>
                <a:latin typeface="Ubuntu Bold"/>
              </a:rPr>
              <a:t>PERSPEKTYVOS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88991" y="4033937"/>
            <a:ext cx="632095" cy="6320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57377" y="3529409"/>
            <a:ext cx="632095" cy="6320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06300" y="4918373"/>
            <a:ext cx="632095" cy="6320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15115" y="4033937"/>
            <a:ext cx="632095" cy="632095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73228DD9-639A-0643-871F-1885BB558AFD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084EC6-E8E1-0D22-0FB0-C7F9B63A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87290D93-BFFD-4D79-E886-838CED061DEA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" descr="A cartoon character waving his hand&#10;&#10;Description automatically generated">
            <a:extLst>
              <a:ext uri="{FF2B5EF4-FFF2-40B4-BE49-F238E27FC236}">
                <a16:creationId xmlns:a16="http://schemas.microsoft.com/office/drawing/2014/main" id="{703EB8DF-5090-F604-E472-F0CD50AD3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4"/>
          <a:stretch/>
        </p:blipFill>
        <p:spPr>
          <a:xfrm>
            <a:off x="40569" y="1257300"/>
            <a:ext cx="18205098" cy="89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4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1970" y="-385871"/>
            <a:ext cx="9545969" cy="11110162"/>
            <a:chOff x="0" y="0"/>
            <a:chExt cx="1829811" cy="1845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9811" cy="1845720"/>
            </a:xfrm>
            <a:custGeom>
              <a:avLst/>
              <a:gdLst/>
              <a:ahLst/>
              <a:cxnLst/>
              <a:rect l="l" t="t" r="r" b="b"/>
              <a:pathLst>
                <a:path w="1829811" h="1845720">
                  <a:moveTo>
                    <a:pt x="0" y="0"/>
                  </a:moveTo>
                  <a:lnTo>
                    <a:pt x="1829811" y="0"/>
                  </a:lnTo>
                  <a:lnTo>
                    <a:pt x="1829811" y="1845720"/>
                  </a:lnTo>
                  <a:lnTo>
                    <a:pt x="0" y="184572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29811" cy="189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1" y="-385871"/>
            <a:ext cx="9372600" cy="11110161"/>
            <a:chOff x="0" y="0"/>
            <a:chExt cx="1440154" cy="16761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0154" cy="1676136"/>
            </a:xfrm>
            <a:custGeom>
              <a:avLst/>
              <a:gdLst/>
              <a:ahLst/>
              <a:cxnLst/>
              <a:rect l="l" t="t" r="r" b="b"/>
              <a:pathLst>
                <a:path w="1440154" h="1676136">
                  <a:moveTo>
                    <a:pt x="0" y="0"/>
                  </a:moveTo>
                  <a:lnTo>
                    <a:pt x="1440154" y="0"/>
                  </a:lnTo>
                  <a:lnTo>
                    <a:pt x="1440154" y="1676136"/>
                  </a:lnTo>
                  <a:lnTo>
                    <a:pt x="0" y="1676136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0154" cy="172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891430" y="4577698"/>
            <a:ext cx="6051110" cy="2017037"/>
          </a:xfrm>
          <a:custGeom>
            <a:avLst/>
            <a:gdLst/>
            <a:ahLst/>
            <a:cxnLst/>
            <a:rect l="l" t="t" r="r" b="b"/>
            <a:pathLst>
              <a:path w="6051110" h="2017037">
                <a:moveTo>
                  <a:pt x="0" y="0"/>
                </a:moveTo>
                <a:lnTo>
                  <a:pt x="6051109" y="0"/>
                </a:lnTo>
                <a:lnTo>
                  <a:pt x="6051109" y="2017037"/>
                </a:lnTo>
                <a:lnTo>
                  <a:pt x="0" y="2017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457256" y="4630451"/>
            <a:ext cx="3987708" cy="1811001"/>
          </a:xfrm>
          <a:custGeom>
            <a:avLst/>
            <a:gdLst/>
            <a:ahLst/>
            <a:cxnLst/>
            <a:rect l="l" t="t" r="r" b="b"/>
            <a:pathLst>
              <a:path w="3987708" h="1811001">
                <a:moveTo>
                  <a:pt x="0" y="0"/>
                </a:moveTo>
                <a:lnTo>
                  <a:pt x="3987707" y="0"/>
                </a:lnTo>
                <a:lnTo>
                  <a:pt x="3987707" y="1811001"/>
                </a:lnTo>
                <a:lnTo>
                  <a:pt x="0" y="181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613651" y="688837"/>
            <a:ext cx="3060698" cy="2544205"/>
          </a:xfrm>
          <a:custGeom>
            <a:avLst/>
            <a:gdLst/>
            <a:ahLst/>
            <a:cxnLst/>
            <a:rect l="l" t="t" r="r" b="b"/>
            <a:pathLst>
              <a:path w="3060698" h="2544205">
                <a:moveTo>
                  <a:pt x="0" y="0"/>
                </a:moveTo>
                <a:lnTo>
                  <a:pt x="3060698" y="0"/>
                </a:lnTo>
                <a:lnTo>
                  <a:pt x="3060698" y="2544205"/>
                </a:lnTo>
                <a:lnTo>
                  <a:pt x="0" y="2544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10450299" y="1608464"/>
            <a:ext cx="850256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-751916" y="2667149"/>
            <a:ext cx="850256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45142" y="1804062"/>
            <a:ext cx="13617940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231F20"/>
                </a:solidFill>
                <a:latin typeface="Ubuntu Bold"/>
              </a:rPr>
              <a:t>AKTUALUMAS</a:t>
            </a:r>
          </a:p>
          <a:p>
            <a:pPr marL="0" lvl="0" indent="0" algn="ctr">
              <a:lnSpc>
                <a:spcPts val="9000"/>
              </a:lnSpc>
            </a:pPr>
            <a:endParaRPr lang="en-US" sz="9000">
              <a:solidFill>
                <a:srgbClr val="231F20"/>
              </a:solidFill>
              <a:latin typeface="Ubuntu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01021" y="4073315"/>
            <a:ext cx="4914283" cy="4883570"/>
            <a:chOff x="0" y="0"/>
            <a:chExt cx="1279723" cy="1271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9198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2642" y="4073315"/>
            <a:ext cx="4914283" cy="4883570"/>
            <a:chOff x="0" y="0"/>
            <a:chExt cx="1279723" cy="127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9198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6858" y="4073315"/>
            <a:ext cx="4914283" cy="4883570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7235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5" y="0"/>
                </a:lnTo>
                <a:lnTo>
                  <a:pt x="2024635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683875" y="-495300"/>
            <a:ext cx="6137525" cy="6441230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" t="-152368" r="-1581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384559" y="4713413"/>
            <a:ext cx="6423141" cy="4329197"/>
          </a:xfrm>
          <a:custGeom>
            <a:avLst/>
            <a:gdLst/>
            <a:ahLst/>
            <a:cxnLst/>
            <a:rect l="l" t="t" r="r" b="b"/>
            <a:pathLst>
              <a:path w="6423141" h="4329197">
                <a:moveTo>
                  <a:pt x="0" y="0"/>
                </a:moveTo>
                <a:lnTo>
                  <a:pt x="6423141" y="0"/>
                </a:lnTo>
                <a:lnTo>
                  <a:pt x="6423141" y="4329197"/>
                </a:lnTo>
                <a:lnTo>
                  <a:pt x="0" y="4329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2364965" y="3596584"/>
            <a:ext cx="5446026" cy="5446026"/>
          </a:xfrm>
          <a:custGeom>
            <a:avLst/>
            <a:gdLst/>
            <a:ahLst/>
            <a:cxnLst/>
            <a:rect l="l" t="t" r="r" b="b"/>
            <a:pathLst>
              <a:path w="5446026" h="5446026">
                <a:moveTo>
                  <a:pt x="0" y="0"/>
                </a:moveTo>
                <a:lnTo>
                  <a:pt x="5446026" y="0"/>
                </a:lnTo>
                <a:lnTo>
                  <a:pt x="5446026" y="5446026"/>
                </a:lnTo>
                <a:lnTo>
                  <a:pt x="0" y="544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2564281" y="3060323"/>
            <a:ext cx="11814557" cy="6749066"/>
          </a:xfrm>
          <a:custGeom>
            <a:avLst/>
            <a:gdLst/>
            <a:ahLst/>
            <a:cxnLst/>
            <a:rect l="l" t="t" r="r" b="b"/>
            <a:pathLst>
              <a:path w="11814557" h="6749066">
                <a:moveTo>
                  <a:pt x="0" y="0"/>
                </a:moveTo>
                <a:lnTo>
                  <a:pt x="11814557" y="0"/>
                </a:lnTo>
                <a:lnTo>
                  <a:pt x="11814557" y="6749066"/>
                </a:lnTo>
                <a:lnTo>
                  <a:pt x="0" y="6749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5030" y="1821799"/>
            <a:ext cx="13617940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231F20"/>
                </a:solidFill>
                <a:latin typeface="Ubuntu Bold"/>
              </a:rPr>
              <a:t>DAŽNIŲ VALDYMAS</a:t>
            </a:r>
          </a:p>
          <a:p>
            <a:pPr marL="0" lvl="0" indent="0" algn="ctr">
              <a:lnSpc>
                <a:spcPts val="9000"/>
              </a:lnSpc>
            </a:pPr>
            <a:endParaRPr lang="en-US" sz="9000">
              <a:solidFill>
                <a:srgbClr val="231F20"/>
              </a:solidFill>
              <a:latin typeface="Ubuntu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01021" y="4073315"/>
            <a:ext cx="4914283" cy="4883570"/>
            <a:chOff x="0" y="0"/>
            <a:chExt cx="1279723" cy="1271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2642" y="4073315"/>
            <a:ext cx="4914283" cy="4883570"/>
            <a:chOff x="0" y="0"/>
            <a:chExt cx="1279723" cy="127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6858" y="4073315"/>
            <a:ext cx="4914283" cy="4883570"/>
            <a:chOff x="0" y="0"/>
            <a:chExt cx="1279723" cy="1271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9723" cy="1271725"/>
            </a:xfrm>
            <a:custGeom>
              <a:avLst/>
              <a:gdLst/>
              <a:ahLst/>
              <a:cxnLst/>
              <a:rect l="l" t="t" r="r" b="b"/>
              <a:pathLst>
                <a:path w="1279723" h="1271725">
                  <a:moveTo>
                    <a:pt x="0" y="0"/>
                  </a:moveTo>
                  <a:lnTo>
                    <a:pt x="1279723" y="0"/>
                  </a:lnTo>
                  <a:lnTo>
                    <a:pt x="1279723" y="1271725"/>
                  </a:lnTo>
                  <a:lnTo>
                    <a:pt x="0" y="1271725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279723" cy="132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77235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5" y="0"/>
                </a:lnTo>
                <a:lnTo>
                  <a:pt x="2024635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01021" y="5208423"/>
            <a:ext cx="4915400" cy="2613354"/>
          </a:xfrm>
          <a:custGeom>
            <a:avLst/>
            <a:gdLst/>
            <a:ahLst/>
            <a:cxnLst/>
            <a:rect l="l" t="t" r="r" b="b"/>
            <a:pathLst>
              <a:path w="4915400" h="2613354">
                <a:moveTo>
                  <a:pt x="0" y="0"/>
                </a:moveTo>
                <a:lnTo>
                  <a:pt x="4915400" y="0"/>
                </a:lnTo>
                <a:lnTo>
                  <a:pt x="4915400" y="2613354"/>
                </a:lnTo>
                <a:lnTo>
                  <a:pt x="0" y="2613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4381900" y="4073315"/>
            <a:ext cx="7679091" cy="5119394"/>
          </a:xfrm>
          <a:custGeom>
            <a:avLst/>
            <a:gdLst/>
            <a:ahLst/>
            <a:cxnLst/>
            <a:rect l="l" t="t" r="r" b="b"/>
            <a:pathLst>
              <a:path w="7679091" h="5119394">
                <a:moveTo>
                  <a:pt x="0" y="0"/>
                </a:moveTo>
                <a:lnTo>
                  <a:pt x="7679091" y="0"/>
                </a:lnTo>
                <a:lnTo>
                  <a:pt x="7679091" y="5119394"/>
                </a:lnTo>
                <a:lnTo>
                  <a:pt x="0" y="5119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2172642" y="1028700"/>
            <a:ext cx="4914283" cy="9509379"/>
          </a:xfrm>
          <a:custGeom>
            <a:avLst/>
            <a:gdLst/>
            <a:ahLst/>
            <a:cxnLst/>
            <a:rect l="l" t="t" r="r" b="b"/>
            <a:pathLst>
              <a:path w="4914283" h="9509379">
                <a:moveTo>
                  <a:pt x="0" y="0"/>
                </a:moveTo>
                <a:lnTo>
                  <a:pt x="4914283" y="0"/>
                </a:lnTo>
                <a:lnTo>
                  <a:pt x="4914283" y="9509379"/>
                </a:lnTo>
                <a:lnTo>
                  <a:pt x="0" y="9509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6085" r="-1886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297575" y="7883513"/>
            <a:ext cx="4721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Dažnio statusas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40554" y="7612051"/>
            <a:ext cx="472117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599" spc="-140">
                <a:solidFill>
                  <a:srgbClr val="FFFFFF"/>
                </a:solidFill>
                <a:latin typeface="Ubuntu"/>
              </a:rPr>
              <a:t>Dažnio </a:t>
            </a:r>
          </a:p>
          <a:p>
            <a:pPr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suteikimas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69195" y="7883513"/>
            <a:ext cx="4721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spc="-143">
                <a:solidFill>
                  <a:srgbClr val="FFFFFF"/>
                </a:solidFill>
                <a:latin typeface="Ubuntu"/>
              </a:rPr>
              <a:t>Dažnio nenaudojimas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402609" y="-495301"/>
            <a:ext cx="5266392" cy="5703723"/>
          </a:xfrm>
          <a:custGeom>
            <a:avLst/>
            <a:gdLst/>
            <a:ahLst/>
            <a:cxnLst/>
            <a:rect l="l" t="t" r="r" b="b"/>
            <a:pathLst>
              <a:path w="15123119" h="15518126">
                <a:moveTo>
                  <a:pt x="0" y="0"/>
                </a:moveTo>
                <a:lnTo>
                  <a:pt x="15123120" y="0"/>
                </a:lnTo>
                <a:lnTo>
                  <a:pt x="15123120" y="15518126"/>
                </a:lnTo>
                <a:lnTo>
                  <a:pt x="0" y="15518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2070" r="-18716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28983">
            <a:off x="3644946" y="-1631145"/>
            <a:ext cx="10998107" cy="13681208"/>
            <a:chOff x="0" y="0"/>
            <a:chExt cx="3077886" cy="3828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7886" cy="3828767"/>
            </a:xfrm>
            <a:custGeom>
              <a:avLst/>
              <a:gdLst/>
              <a:ahLst/>
              <a:cxnLst/>
              <a:rect l="l" t="t" r="r" b="b"/>
              <a:pathLst>
                <a:path w="3077886" h="3828767">
                  <a:moveTo>
                    <a:pt x="0" y="0"/>
                  </a:moveTo>
                  <a:lnTo>
                    <a:pt x="3077886" y="0"/>
                  </a:lnTo>
                  <a:lnTo>
                    <a:pt x="3077886" y="3828767"/>
                  </a:lnTo>
                  <a:lnTo>
                    <a:pt x="0" y="3828767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77886" cy="3876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89245" y="2420881"/>
            <a:ext cx="6286197" cy="379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7"/>
              </a:lnSpc>
            </a:pPr>
            <a:r>
              <a:rPr lang="en-US" sz="12364" spc="-482">
                <a:solidFill>
                  <a:srgbClr val="FFFFFF"/>
                </a:solidFill>
                <a:latin typeface="Ubuntu Bold"/>
              </a:rPr>
              <a:t>IŠŠŪKIS</a:t>
            </a:r>
          </a:p>
          <a:p>
            <a:pPr algn="ctr">
              <a:lnSpc>
                <a:spcPts val="14837"/>
              </a:lnSpc>
              <a:spcBef>
                <a:spcPct val="0"/>
              </a:spcBef>
            </a:pPr>
            <a:endParaRPr lang="en-US" sz="12364" spc="-482">
              <a:solidFill>
                <a:srgbClr val="FFFFFF"/>
              </a:solidFill>
              <a:latin typeface="Ubuntu Bold"/>
            </a:endParaRPr>
          </a:p>
        </p:txBody>
      </p:sp>
      <p:sp>
        <p:nvSpPr>
          <p:cNvPr id="6" name="Freeform 6"/>
          <p:cNvSpPr/>
          <p:nvPr/>
        </p:nvSpPr>
        <p:spPr>
          <a:xfrm rot="213000">
            <a:off x="12055695" y="2920140"/>
            <a:ext cx="8134946" cy="8745870"/>
          </a:xfrm>
          <a:custGeom>
            <a:avLst/>
            <a:gdLst/>
            <a:ahLst/>
            <a:cxnLst/>
            <a:rect l="l" t="t" r="r" b="b"/>
            <a:pathLst>
              <a:path w="8134946" h="8745870">
                <a:moveTo>
                  <a:pt x="0" y="0"/>
                </a:moveTo>
                <a:lnTo>
                  <a:pt x="8134947" y="0"/>
                </a:lnTo>
                <a:lnTo>
                  <a:pt x="8134947" y="8745871"/>
                </a:lnTo>
                <a:lnTo>
                  <a:pt x="0" y="8745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666" t="-11596" b="-115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121451">
            <a:off x="-1764703" y="-994972"/>
            <a:ext cx="7168671" cy="9134147"/>
          </a:xfrm>
          <a:custGeom>
            <a:avLst/>
            <a:gdLst/>
            <a:ahLst/>
            <a:cxnLst/>
            <a:rect l="l" t="t" r="r" b="b"/>
            <a:pathLst>
              <a:path w="7168671" h="9134147">
                <a:moveTo>
                  <a:pt x="0" y="0"/>
                </a:moveTo>
                <a:lnTo>
                  <a:pt x="7168671" y="0"/>
                </a:lnTo>
                <a:lnTo>
                  <a:pt x="7168671" y="9134147"/>
                </a:lnTo>
                <a:lnTo>
                  <a:pt x="0" y="9134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34" t="-4642" r="-104239" b="-46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247171" y="6083400"/>
            <a:ext cx="779365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159">
                <a:solidFill>
                  <a:srgbClr val="FFFFFF"/>
                </a:solidFill>
                <a:latin typeface="Ubuntu"/>
              </a:rPr>
              <a:t>Lengviau suteikiama prieiga prie radijo spektro</a:t>
            </a:r>
          </a:p>
        </p:txBody>
      </p:sp>
      <p:sp>
        <p:nvSpPr>
          <p:cNvPr id="9" name="Freeform 9"/>
          <p:cNvSpPr/>
          <p:nvPr/>
        </p:nvSpPr>
        <p:spPr>
          <a:xfrm>
            <a:off x="16123169" y="394532"/>
            <a:ext cx="1664479" cy="755605"/>
          </a:xfrm>
          <a:custGeom>
            <a:avLst/>
            <a:gdLst/>
            <a:ahLst/>
            <a:cxnLst/>
            <a:rect l="l" t="t" r="r" b="b"/>
            <a:pathLst>
              <a:path w="1664479" h="755605">
                <a:moveTo>
                  <a:pt x="0" y="0"/>
                </a:moveTo>
                <a:lnTo>
                  <a:pt x="1664479" y="0"/>
                </a:lnTo>
                <a:lnTo>
                  <a:pt x="1664479" y="755605"/>
                </a:lnTo>
                <a:lnTo>
                  <a:pt x="0" y="75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 flipV="1">
            <a:off x="5335605" y="5724889"/>
            <a:ext cx="7793476" cy="2381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435171" y="4689134"/>
            <a:ext cx="941765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-159">
                <a:solidFill>
                  <a:srgbClr val="FFFFFF"/>
                </a:solidFill>
                <a:latin typeface="Ubuntu"/>
              </a:rPr>
              <a:t>Efektyvesnis radijo dažnių naudojimas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3780" y="-385871"/>
            <a:ext cx="9667780" cy="11110162"/>
            <a:chOff x="0" y="0"/>
            <a:chExt cx="1829811" cy="1845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9811" cy="1845720"/>
            </a:xfrm>
            <a:custGeom>
              <a:avLst/>
              <a:gdLst/>
              <a:ahLst/>
              <a:cxnLst/>
              <a:rect l="l" t="t" r="r" b="b"/>
              <a:pathLst>
                <a:path w="1829811" h="1845720">
                  <a:moveTo>
                    <a:pt x="0" y="0"/>
                  </a:moveTo>
                  <a:lnTo>
                    <a:pt x="1829811" y="0"/>
                  </a:lnTo>
                  <a:lnTo>
                    <a:pt x="1829811" y="1845720"/>
                  </a:lnTo>
                  <a:lnTo>
                    <a:pt x="0" y="184572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29811" cy="189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385871"/>
            <a:ext cx="9667781" cy="11110161"/>
            <a:chOff x="0" y="0"/>
            <a:chExt cx="1440154" cy="16761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0154" cy="1676136"/>
            </a:xfrm>
            <a:custGeom>
              <a:avLst/>
              <a:gdLst/>
              <a:ahLst/>
              <a:cxnLst/>
              <a:rect l="l" t="t" r="r" b="b"/>
              <a:pathLst>
                <a:path w="1440154" h="1676136">
                  <a:moveTo>
                    <a:pt x="0" y="0"/>
                  </a:moveTo>
                  <a:lnTo>
                    <a:pt x="1440154" y="0"/>
                  </a:lnTo>
                  <a:lnTo>
                    <a:pt x="1440154" y="1676136"/>
                  </a:lnTo>
                  <a:lnTo>
                    <a:pt x="0" y="1676136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0154" cy="172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891430" y="2836938"/>
            <a:ext cx="6051110" cy="2017037"/>
          </a:xfrm>
          <a:custGeom>
            <a:avLst/>
            <a:gdLst/>
            <a:ahLst/>
            <a:cxnLst/>
            <a:rect l="l" t="t" r="r" b="b"/>
            <a:pathLst>
              <a:path w="6051110" h="2017037">
                <a:moveTo>
                  <a:pt x="0" y="0"/>
                </a:moveTo>
                <a:lnTo>
                  <a:pt x="6051109" y="0"/>
                </a:lnTo>
                <a:lnTo>
                  <a:pt x="6051109" y="2017037"/>
                </a:lnTo>
                <a:lnTo>
                  <a:pt x="0" y="2017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079607" y="3067020"/>
            <a:ext cx="3428133" cy="1556873"/>
          </a:xfrm>
          <a:custGeom>
            <a:avLst/>
            <a:gdLst/>
            <a:ahLst/>
            <a:cxnLst/>
            <a:rect l="l" t="t" r="r" b="b"/>
            <a:pathLst>
              <a:path w="3428133" h="1556873">
                <a:moveTo>
                  <a:pt x="0" y="0"/>
                </a:moveTo>
                <a:lnTo>
                  <a:pt x="3428133" y="0"/>
                </a:lnTo>
                <a:lnTo>
                  <a:pt x="3428133" y="1556873"/>
                </a:lnTo>
                <a:lnTo>
                  <a:pt x="0" y="1556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828770" y="-701550"/>
            <a:ext cx="4998495" cy="9959850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6932" t="-6321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2847851" y="6714078"/>
            <a:ext cx="6506949" cy="4325891"/>
          </a:xfrm>
          <a:custGeom>
            <a:avLst/>
            <a:gdLst/>
            <a:ahLst/>
            <a:cxnLst/>
            <a:rect l="l" t="t" r="r" b="b"/>
            <a:pathLst>
              <a:path w="12731952" h="13064503">
                <a:moveTo>
                  <a:pt x="0" y="0"/>
                </a:moveTo>
                <a:lnTo>
                  <a:pt x="12731952" y="0"/>
                </a:lnTo>
                <a:lnTo>
                  <a:pt x="12731952" y="13064502"/>
                </a:lnTo>
                <a:lnTo>
                  <a:pt x="0" y="13064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5667" b="-20200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5113812" y="5794877"/>
            <a:ext cx="7621940" cy="1588535"/>
            <a:chOff x="0" y="0"/>
            <a:chExt cx="2007425" cy="418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07425" cy="418380"/>
            </a:xfrm>
            <a:custGeom>
              <a:avLst/>
              <a:gdLst/>
              <a:ahLst/>
              <a:cxnLst/>
              <a:rect l="l" t="t" r="r" b="b"/>
              <a:pathLst>
                <a:path w="2007425" h="418380">
                  <a:moveTo>
                    <a:pt x="0" y="0"/>
                  </a:moveTo>
                  <a:lnTo>
                    <a:pt x="2007425" y="0"/>
                  </a:lnTo>
                  <a:lnTo>
                    <a:pt x="2007425" y="418380"/>
                  </a:lnTo>
                  <a:lnTo>
                    <a:pt x="0" y="41838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2007425" cy="466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5794877"/>
            <a:ext cx="3908377" cy="1588535"/>
            <a:chOff x="0" y="0"/>
            <a:chExt cx="1029367" cy="4183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9367" cy="418380"/>
            </a:xfrm>
            <a:custGeom>
              <a:avLst/>
              <a:gdLst/>
              <a:ahLst/>
              <a:cxnLst/>
              <a:rect l="l" t="t" r="r" b="b"/>
              <a:pathLst>
                <a:path w="1029367" h="418380">
                  <a:moveTo>
                    <a:pt x="0" y="0"/>
                  </a:moveTo>
                  <a:lnTo>
                    <a:pt x="1029367" y="0"/>
                  </a:lnTo>
                  <a:lnTo>
                    <a:pt x="1029367" y="418380"/>
                  </a:lnTo>
                  <a:lnTo>
                    <a:pt x="0" y="41838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029367" cy="466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1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113812" y="5729980"/>
            <a:ext cx="7938565" cy="1525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78"/>
              </a:lnSpc>
            </a:pPr>
            <a:r>
              <a:rPr lang="en-GB" sz="9484" dirty="0">
                <a:solidFill>
                  <a:srgbClr val="FFFFFF"/>
                </a:solidFill>
                <a:latin typeface="Ubuntu"/>
              </a:rPr>
              <a:t>SpectrumHub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473989" y="590449"/>
            <a:ext cx="9340021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n-US" sz="9000" spc="-358">
                <a:solidFill>
                  <a:srgbClr val="000000"/>
                </a:solidFill>
                <a:latin typeface="Ubuntu Bold"/>
              </a:rPr>
              <a:t>SPECTRUMHUB</a:t>
            </a:r>
          </a:p>
          <a:p>
            <a:pPr algn="ctr">
              <a:lnSpc>
                <a:spcPts val="8550"/>
              </a:lnSpc>
            </a:pPr>
            <a:r>
              <a:rPr lang="en-US" sz="9000" spc="-358">
                <a:solidFill>
                  <a:srgbClr val="EF7D00"/>
                </a:solidFill>
                <a:latin typeface="Ubuntu Bold"/>
              </a:rPr>
              <a:t>ARCHITEKTŪRA</a:t>
            </a:r>
          </a:p>
        </p:txBody>
      </p:sp>
      <p:sp>
        <p:nvSpPr>
          <p:cNvPr id="4" name="Freeform 4"/>
          <p:cNvSpPr/>
          <p:nvPr/>
        </p:nvSpPr>
        <p:spPr>
          <a:xfrm>
            <a:off x="-457200" y="-495300"/>
            <a:ext cx="5666864" cy="9593905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552" t="-69438" b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936683" y="3135642"/>
            <a:ext cx="10414634" cy="6716642"/>
          </a:xfrm>
          <a:custGeom>
            <a:avLst/>
            <a:gdLst/>
            <a:ahLst/>
            <a:cxnLst/>
            <a:rect l="l" t="t" r="r" b="b"/>
            <a:pathLst>
              <a:path w="10414634" h="6716642">
                <a:moveTo>
                  <a:pt x="0" y="0"/>
                </a:moveTo>
                <a:lnTo>
                  <a:pt x="10414634" y="0"/>
                </a:lnTo>
                <a:lnTo>
                  <a:pt x="10414634" y="6716642"/>
                </a:lnTo>
                <a:lnTo>
                  <a:pt x="0" y="671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A74B9E6-FDE5-C0C9-2FB8-E94A3D9C8DFC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6453" y="562033"/>
            <a:ext cx="13244010" cy="9143885"/>
          </a:xfrm>
          <a:custGeom>
            <a:avLst/>
            <a:gdLst/>
            <a:ahLst/>
            <a:cxnLst/>
            <a:rect l="l" t="t" r="r" b="b"/>
            <a:pathLst>
              <a:path w="13244010" h="9143885">
                <a:moveTo>
                  <a:pt x="0" y="0"/>
                </a:moveTo>
                <a:lnTo>
                  <a:pt x="13244010" y="0"/>
                </a:lnTo>
                <a:lnTo>
                  <a:pt x="13244010" y="9143884"/>
                </a:lnTo>
                <a:lnTo>
                  <a:pt x="0" y="9143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V="1">
            <a:off x="3700720" y="1649540"/>
            <a:ext cx="3436360" cy="1932952"/>
          </a:xfrm>
          <a:custGeom>
            <a:avLst/>
            <a:gdLst/>
            <a:ahLst/>
            <a:cxnLst/>
            <a:rect l="l" t="t" r="r" b="b"/>
            <a:pathLst>
              <a:path w="3436360" h="1932952">
                <a:moveTo>
                  <a:pt x="0" y="1932952"/>
                </a:moveTo>
                <a:lnTo>
                  <a:pt x="3436360" y="1932952"/>
                </a:lnTo>
                <a:lnTo>
                  <a:pt x="3436360" y="0"/>
                </a:lnTo>
                <a:lnTo>
                  <a:pt x="0" y="0"/>
                </a:lnTo>
                <a:lnTo>
                  <a:pt x="0" y="193295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3513437" y="4679084"/>
            <a:ext cx="4730366" cy="2660831"/>
          </a:xfrm>
          <a:custGeom>
            <a:avLst/>
            <a:gdLst/>
            <a:ahLst/>
            <a:cxnLst/>
            <a:rect l="l" t="t" r="r" b="b"/>
            <a:pathLst>
              <a:path w="4730366" h="2660831">
                <a:moveTo>
                  <a:pt x="4730366" y="0"/>
                </a:moveTo>
                <a:lnTo>
                  <a:pt x="0" y="0"/>
                </a:lnTo>
                <a:lnTo>
                  <a:pt x="0" y="2660831"/>
                </a:lnTo>
                <a:lnTo>
                  <a:pt x="4730366" y="2660831"/>
                </a:lnTo>
                <a:lnTo>
                  <a:pt x="47303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183735" y="5510524"/>
            <a:ext cx="3436360" cy="1932952"/>
          </a:xfrm>
          <a:custGeom>
            <a:avLst/>
            <a:gdLst/>
            <a:ahLst/>
            <a:cxnLst/>
            <a:rect l="l" t="t" r="r" b="b"/>
            <a:pathLst>
              <a:path w="3436360" h="1932952">
                <a:moveTo>
                  <a:pt x="0" y="0"/>
                </a:moveTo>
                <a:lnTo>
                  <a:pt x="3436360" y="0"/>
                </a:lnTo>
                <a:lnTo>
                  <a:pt x="3436360" y="1932952"/>
                </a:lnTo>
                <a:lnTo>
                  <a:pt x="0" y="1932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952578" y="2746131"/>
            <a:ext cx="3436360" cy="1932952"/>
          </a:xfrm>
          <a:custGeom>
            <a:avLst/>
            <a:gdLst/>
            <a:ahLst/>
            <a:cxnLst/>
            <a:rect l="l" t="t" r="r" b="b"/>
            <a:pathLst>
              <a:path w="3436360" h="1932952">
                <a:moveTo>
                  <a:pt x="0" y="0"/>
                </a:moveTo>
                <a:lnTo>
                  <a:pt x="3436360" y="0"/>
                </a:lnTo>
                <a:lnTo>
                  <a:pt x="3436360" y="1932953"/>
                </a:lnTo>
                <a:lnTo>
                  <a:pt x="0" y="1932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469628" y="8018615"/>
            <a:ext cx="8311919" cy="1409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 spc="-358" dirty="0">
                <a:solidFill>
                  <a:srgbClr val="EF7D00"/>
                </a:solidFill>
                <a:latin typeface="Ubuntu Bold"/>
              </a:rPr>
              <a:t>GIS</a:t>
            </a:r>
            <a:r>
              <a:rPr lang="en-US" sz="9000" spc="-358" dirty="0">
                <a:solidFill>
                  <a:srgbClr val="FFFFFF"/>
                </a:solidFill>
                <a:latin typeface="Ubuntu Bold"/>
              </a:rPr>
              <a:t> PORTALAS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10943" y="2403231"/>
            <a:ext cx="361591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Dažnių juostos panaudos statistika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7317" y="5124450"/>
            <a:ext cx="4331236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116">
                <a:solidFill>
                  <a:srgbClr val="FFFFFF"/>
                </a:solidFill>
                <a:latin typeface="Ubuntu"/>
              </a:rPr>
              <a:t>Kanalų užimtumas ir pasiūla konkrečiame taške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endParaRPr lang="en-US" sz="2999" spc="-116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83735" y="5786438"/>
            <a:ext cx="343636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FFFFFF"/>
                </a:solidFill>
                <a:latin typeface="Ubuntu"/>
              </a:rPr>
              <a:t>Maksimalus juostos užpildymas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52578" y="2931056"/>
            <a:ext cx="343636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116">
                <a:solidFill>
                  <a:srgbClr val="FFFFFF"/>
                </a:solidFill>
                <a:latin typeface="Ubuntu"/>
              </a:rPr>
              <a:t>Aukštesnės panaudos zona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endParaRPr lang="en-US" sz="2999" spc="-116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67A8998F-3966-B08A-A8E9-8ACA69D4E8A9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51688" y="970788"/>
            <a:ext cx="8984624" cy="8110634"/>
          </a:xfrm>
          <a:custGeom>
            <a:avLst/>
            <a:gdLst/>
            <a:ahLst/>
            <a:cxnLst/>
            <a:rect l="l" t="t" r="r" b="b"/>
            <a:pathLst>
              <a:path w="8984624" h="8110634">
                <a:moveTo>
                  <a:pt x="0" y="0"/>
                </a:moveTo>
                <a:lnTo>
                  <a:pt x="8984624" y="0"/>
                </a:lnTo>
                <a:lnTo>
                  <a:pt x="8984624" y="8110634"/>
                </a:lnTo>
                <a:lnTo>
                  <a:pt x="0" y="8110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609600" y="-419100"/>
            <a:ext cx="5819264" cy="9517705"/>
          </a:xfrm>
          <a:custGeom>
            <a:avLst/>
            <a:gdLst/>
            <a:ahLst/>
            <a:cxnLst/>
            <a:rect l="l" t="t" r="r" b="b"/>
            <a:pathLst>
              <a:path w="15841853" h="16255633">
                <a:moveTo>
                  <a:pt x="0" y="0"/>
                </a:moveTo>
                <a:lnTo>
                  <a:pt x="15841853" y="0"/>
                </a:lnTo>
                <a:lnTo>
                  <a:pt x="15841853" y="16255632"/>
                </a:lnTo>
                <a:lnTo>
                  <a:pt x="0" y="16255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2231" t="-707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091147" y="7718933"/>
            <a:ext cx="4577853" cy="3063367"/>
          </a:xfrm>
          <a:custGeom>
            <a:avLst/>
            <a:gdLst/>
            <a:ahLst/>
            <a:cxnLst/>
            <a:rect l="l" t="t" r="r" b="b"/>
            <a:pathLst>
              <a:path w="12731952" h="13064503">
                <a:moveTo>
                  <a:pt x="0" y="0"/>
                </a:moveTo>
                <a:lnTo>
                  <a:pt x="12731952" y="0"/>
                </a:lnTo>
                <a:lnTo>
                  <a:pt x="12731952" y="13064503"/>
                </a:lnTo>
                <a:lnTo>
                  <a:pt x="0" y="13064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" t="1" r="-178121" b="-3264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6309233"/>
            <a:ext cx="9434755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spc="-351">
                <a:solidFill>
                  <a:srgbClr val="EF7D00"/>
                </a:solidFill>
                <a:latin typeface="Ubuntu Bold"/>
              </a:rPr>
              <a:t>DAŽNIŲ</a:t>
            </a:r>
          </a:p>
          <a:p>
            <a:pPr>
              <a:lnSpc>
                <a:spcPts val="10800"/>
              </a:lnSpc>
              <a:spcBef>
                <a:spcPct val="0"/>
              </a:spcBef>
            </a:pPr>
            <a:r>
              <a:rPr lang="en-US" sz="9000" spc="-358">
                <a:solidFill>
                  <a:srgbClr val="1D1D1B"/>
                </a:solidFill>
                <a:latin typeface="Ubuntu Bold"/>
              </a:rPr>
              <a:t>PAIEŠKA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5278BEAC-F549-601F-7851-D963A22C67F6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40159" y="3104327"/>
            <a:ext cx="18568318" cy="5829071"/>
          </a:xfrm>
          <a:custGeom>
            <a:avLst/>
            <a:gdLst/>
            <a:ahLst/>
            <a:cxnLst/>
            <a:rect l="l" t="t" r="r" b="b"/>
            <a:pathLst>
              <a:path w="18568318" h="5829071">
                <a:moveTo>
                  <a:pt x="0" y="0"/>
                </a:moveTo>
                <a:lnTo>
                  <a:pt x="18568318" y="0"/>
                </a:lnTo>
                <a:lnTo>
                  <a:pt x="18568318" y="5829070"/>
                </a:lnTo>
                <a:lnTo>
                  <a:pt x="0" y="5829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86" b="-657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8160" y="3674053"/>
            <a:ext cx="5758229" cy="4826859"/>
          </a:xfrm>
          <a:custGeom>
            <a:avLst/>
            <a:gdLst/>
            <a:ahLst/>
            <a:cxnLst/>
            <a:rect l="l" t="t" r="r" b="b"/>
            <a:pathLst>
              <a:path w="5758229" h="4826859">
                <a:moveTo>
                  <a:pt x="0" y="0"/>
                </a:moveTo>
                <a:lnTo>
                  <a:pt x="5758229" y="0"/>
                </a:lnTo>
                <a:lnTo>
                  <a:pt x="5758229" y="4826860"/>
                </a:lnTo>
                <a:lnTo>
                  <a:pt x="0" y="482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193488" y="3674053"/>
            <a:ext cx="5750837" cy="4826859"/>
          </a:xfrm>
          <a:custGeom>
            <a:avLst/>
            <a:gdLst/>
            <a:ahLst/>
            <a:cxnLst/>
            <a:rect l="l" t="t" r="r" b="b"/>
            <a:pathLst>
              <a:path w="5750837" h="4826859">
                <a:moveTo>
                  <a:pt x="0" y="0"/>
                </a:moveTo>
                <a:lnTo>
                  <a:pt x="5750837" y="0"/>
                </a:lnTo>
                <a:lnTo>
                  <a:pt x="5750837" y="4826860"/>
                </a:lnTo>
                <a:lnTo>
                  <a:pt x="0" y="4826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262159" y="3674053"/>
            <a:ext cx="5731895" cy="4826859"/>
          </a:xfrm>
          <a:custGeom>
            <a:avLst/>
            <a:gdLst/>
            <a:ahLst/>
            <a:cxnLst/>
            <a:rect l="l" t="t" r="r" b="b"/>
            <a:pathLst>
              <a:path w="5731895" h="4826859">
                <a:moveTo>
                  <a:pt x="0" y="0"/>
                </a:moveTo>
                <a:lnTo>
                  <a:pt x="5731896" y="0"/>
                </a:lnTo>
                <a:lnTo>
                  <a:pt x="5731896" y="4826860"/>
                </a:lnTo>
                <a:lnTo>
                  <a:pt x="0" y="4826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11778652" y="3633815"/>
            <a:ext cx="685977" cy="7664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071107" y="6068433"/>
            <a:ext cx="7289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999" spc="-119">
                <a:solidFill>
                  <a:srgbClr val="000000"/>
                </a:solidFill>
                <a:latin typeface="Ubuntu"/>
              </a:rPr>
              <a:t>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5676448" y="3633815"/>
            <a:ext cx="685977" cy="76645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-140159" y="2621424"/>
            <a:ext cx="14144440" cy="482903"/>
          </a:xfrm>
          <a:custGeom>
            <a:avLst/>
            <a:gdLst/>
            <a:ahLst/>
            <a:cxnLst/>
            <a:rect l="l" t="t" r="r" b="b"/>
            <a:pathLst>
              <a:path w="14144440" h="482903">
                <a:moveTo>
                  <a:pt x="0" y="0"/>
                </a:moveTo>
                <a:lnTo>
                  <a:pt x="14144441" y="0"/>
                </a:lnTo>
                <a:lnTo>
                  <a:pt x="14144441" y="482903"/>
                </a:lnTo>
                <a:lnTo>
                  <a:pt x="0" y="48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079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0111832" y="2621424"/>
            <a:ext cx="8176168" cy="482903"/>
          </a:xfrm>
          <a:custGeom>
            <a:avLst/>
            <a:gdLst/>
            <a:ahLst/>
            <a:cxnLst/>
            <a:rect l="l" t="t" r="r" b="b"/>
            <a:pathLst>
              <a:path w="8176168" h="482903">
                <a:moveTo>
                  <a:pt x="0" y="0"/>
                </a:moveTo>
                <a:lnTo>
                  <a:pt x="8176168" y="0"/>
                </a:lnTo>
                <a:lnTo>
                  <a:pt x="8176168" y="482903"/>
                </a:lnTo>
                <a:lnTo>
                  <a:pt x="0" y="48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95" b="-15079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FE22302-00BF-FB30-D36E-A0DDC734E12E}"/>
              </a:ext>
            </a:extLst>
          </p:cNvPr>
          <p:cNvSpPr/>
          <p:nvPr/>
        </p:nvSpPr>
        <p:spPr>
          <a:xfrm>
            <a:off x="15665033" y="0"/>
            <a:ext cx="2024635" cy="1254588"/>
          </a:xfrm>
          <a:custGeom>
            <a:avLst/>
            <a:gdLst/>
            <a:ahLst/>
            <a:cxnLst/>
            <a:rect l="l" t="t" r="r" b="b"/>
            <a:pathLst>
              <a:path w="2024635" h="1254588">
                <a:moveTo>
                  <a:pt x="0" y="0"/>
                </a:moveTo>
                <a:lnTo>
                  <a:pt x="2024634" y="0"/>
                </a:lnTo>
                <a:lnTo>
                  <a:pt x="2024634" y="1254588"/>
                </a:lnTo>
                <a:lnTo>
                  <a:pt x="0" y="1254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142</Words>
  <Application>Microsoft Office PowerPoint</Application>
  <PresentationFormat>Custom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Ubuntu</vt:lpstr>
      <vt:lpstr>Calibri</vt:lpstr>
      <vt:lpstr>DM Sans</vt:lpstr>
      <vt:lpstr>Arial</vt:lpstr>
      <vt:lpstr>Ubuntu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Govtech. CE, RRT.</dc:title>
  <cp:lastModifiedBy>Šarūnas Oberauskas</cp:lastModifiedBy>
  <cp:revision>2</cp:revision>
  <dcterms:created xsi:type="dcterms:W3CDTF">2006-08-16T00:00:00Z</dcterms:created>
  <dcterms:modified xsi:type="dcterms:W3CDTF">2024-02-28T14:39:12Z</dcterms:modified>
  <dc:identifier>DAF948NaJQc</dc:identifier>
</cp:coreProperties>
</file>