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77" r:id="rId2"/>
    <p:sldId id="262" r:id="rId3"/>
    <p:sldId id="286" r:id="rId4"/>
    <p:sldId id="269" r:id="rId5"/>
    <p:sldId id="283" r:id="rId6"/>
    <p:sldId id="284" r:id="rId7"/>
    <p:sldId id="285" r:id="rId8"/>
    <p:sldId id="287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ECFB48-260F-6AC9-006C-E84A48BB5804}" v="5" dt="2024-02-27T10:50:28.833"/>
    <p1510:client id="{131DEE66-EFE9-017F-D3CA-E7E1839F0B9A}" v="6" dt="2024-02-27T16:01:02.236"/>
    <p1510:client id="{3BF5A4C7-9AF3-5015-D743-33975E05A940}" v="3" dt="2024-02-27T10:49:31.037"/>
    <p1510:client id="{58A82249-4DB4-4056-9011-17E6501B0BCA}" v="104" dt="2024-02-27T16:13:23.560"/>
    <p1510:client id="{6CBFAABA-C471-2E39-BBE1-FA97CE09A523}" v="1" dt="2024-02-27T09:09:06.951"/>
    <p1510:client id="{99F153EC-929E-FDF8-9453-E48CD9A05BB1}" v="189" dt="2024-02-26T15:22:02.153"/>
    <p1510:client id="{B84A5238-20EF-6346-4D8D-0C21F821381B}" v="22" dt="2024-02-26T15:25:07.956"/>
    <p1510:client id="{C1D25612-423B-DB6B-DC58-B340A1D2BBB3}" v="14" dt="2024-02-27T10:48:43.442"/>
    <p1510:client id="{C919E5D0-EFE9-7E30-7044-D19E597313B5}" v="423" dt="2024-02-27T21:05:37.4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77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51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12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2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2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8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5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8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8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4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2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9A517D76-CE12-47A5-BD95-9A8F05070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2" name="Freeform 5">
              <a:extLst>
                <a:ext uri="{FF2B5EF4-FFF2-40B4-BE49-F238E27FC236}">
                  <a16:creationId xmlns:a16="http://schemas.microsoft.com/office/drawing/2014/main" id="{A2F2F994-D93C-4552-B9AD-DA9E8C94B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id="{502B8064-B713-4DB8-AC36-3E576B348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id="{1D700A84-AE55-4EDE-A656-62806F504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8">
              <a:extLst>
                <a:ext uri="{FF2B5EF4-FFF2-40B4-BE49-F238E27FC236}">
                  <a16:creationId xmlns:a16="http://schemas.microsoft.com/office/drawing/2014/main" id="{E04FC3D0-B839-4900-B5C8-86C794457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id="{731A8D63-72B9-496F-BB43-DDD90FC7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id="{5B167ED7-B36F-4DDE-B273-7A309BD0F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id="{1178D32B-E32A-4691-84EB-5FE693D3B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AB800FF0-63F8-4B30-96F4-E9601D02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A4616F81-02F6-4A18-949C-FB6CBA200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D31D2123-B363-42F3-8A04-43048C7BA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id="{C60973D3-0B9D-465C-8FD3-266BBA49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C6655AC3-A1D6-4A0B-861F-F94CB5F0D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E8850C4A-AFA5-499E-8E1C-176A59C8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id="{8C06F8D4-97B5-4836-AD19-2151421B0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9">
              <a:extLst>
                <a:ext uri="{FF2B5EF4-FFF2-40B4-BE49-F238E27FC236}">
                  <a16:creationId xmlns:a16="http://schemas.microsoft.com/office/drawing/2014/main" id="{89A2942D-1C1B-4AFF-9818-DA7B73EA4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0">
              <a:extLst>
                <a:ext uri="{FF2B5EF4-FFF2-40B4-BE49-F238E27FC236}">
                  <a16:creationId xmlns:a16="http://schemas.microsoft.com/office/drawing/2014/main" id="{2B61C5D3-5852-403F-B4BA-A64B93312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1">
              <a:extLst>
                <a:ext uri="{FF2B5EF4-FFF2-40B4-BE49-F238E27FC236}">
                  <a16:creationId xmlns:a16="http://schemas.microsoft.com/office/drawing/2014/main" id="{EF62A1A7-26C1-4804-93CB-A07F356CA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2">
              <a:extLst>
                <a:ext uri="{FF2B5EF4-FFF2-40B4-BE49-F238E27FC236}">
                  <a16:creationId xmlns:a16="http://schemas.microsoft.com/office/drawing/2014/main" id="{490A1082-3E3A-4C61-9613-910BB024A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3">
              <a:extLst>
                <a:ext uri="{FF2B5EF4-FFF2-40B4-BE49-F238E27FC236}">
                  <a16:creationId xmlns:a16="http://schemas.microsoft.com/office/drawing/2014/main" id="{5F452D69-A1DB-4A06-B933-896AED861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5D6626-A6F2-4475-922C-BE42D3365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0ECFEB13-5D98-43DB-8DFF-78327AE13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" name="Isosceles Triangle 103">
              <a:extLst>
                <a:ext uri="{FF2B5EF4-FFF2-40B4-BE49-F238E27FC236}">
                  <a16:creationId xmlns:a16="http://schemas.microsoft.com/office/drawing/2014/main" id="{29DA4AFD-8D10-4660-A842-40F4D1434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2DBAFF0-48F5-43BB-87C6-CE56A16B6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6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7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8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9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0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1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2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3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4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5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6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7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8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8" name="Pavadinimas 1">
            <a:extLst>
              <a:ext uri="{FF2B5EF4-FFF2-40B4-BE49-F238E27FC236}">
                <a16:creationId xmlns:a16="http://schemas.microsoft.com/office/drawing/2014/main" id="{B82EF583-17DF-9E0D-2A8E-D1E35699144C}"/>
              </a:ext>
            </a:extLst>
          </p:cNvPr>
          <p:cNvSpPr txBox="1">
            <a:spLocks/>
          </p:cNvSpPr>
          <p:nvPr/>
        </p:nvSpPr>
        <p:spPr>
          <a:xfrm>
            <a:off x="1378425" y="5401043"/>
            <a:ext cx="9435152" cy="789673"/>
          </a:xfrm>
          <a:prstGeom prst="rect">
            <a:avLst/>
          </a:prstGeom>
        </p:spPr>
        <p:txBody>
          <a:bodyPr vert="horz" lIns="228600" tIns="228600" rIns="22860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4000" spc="-150" err="1">
                <a:solidFill>
                  <a:schemeClr val="bg1"/>
                </a:solidFill>
              </a:rPr>
              <a:t>Progresyvios</a:t>
            </a:r>
            <a:r>
              <a:rPr lang="en-US" sz="4000" spc="-150">
                <a:solidFill>
                  <a:schemeClr val="bg1"/>
                </a:solidFill>
              </a:rPr>
              <a:t> </a:t>
            </a:r>
            <a:r>
              <a:rPr lang="en-US" sz="4000" spc="-150" err="1">
                <a:solidFill>
                  <a:schemeClr val="bg1"/>
                </a:solidFill>
              </a:rPr>
              <a:t>sistemos</a:t>
            </a:r>
            <a:r>
              <a:rPr lang="en-US" sz="4000" spc="-150">
                <a:solidFill>
                  <a:schemeClr val="bg1"/>
                </a:solidFill>
              </a:rPr>
              <a:t> </a:t>
            </a:r>
            <a:r>
              <a:rPr lang="en-US" sz="4000" spc="-150" err="1">
                <a:solidFill>
                  <a:schemeClr val="bg1"/>
                </a:solidFill>
              </a:rPr>
              <a:t>kūrimas</a:t>
            </a:r>
            <a:r>
              <a:rPr lang="en-US" sz="4000" spc="-15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4000" spc="-150" err="1">
                <a:solidFill>
                  <a:schemeClr val="bg1"/>
                </a:solidFill>
              </a:rPr>
              <a:t>mokinių</a:t>
            </a:r>
            <a:r>
              <a:rPr lang="en-US" sz="4000" spc="-150">
                <a:solidFill>
                  <a:schemeClr val="bg1"/>
                </a:solidFill>
              </a:rPr>
              <a:t> </a:t>
            </a:r>
            <a:r>
              <a:rPr lang="en-US" sz="4000" spc="-150" err="1">
                <a:solidFill>
                  <a:schemeClr val="bg1"/>
                </a:solidFill>
              </a:rPr>
              <a:t>individualiai</a:t>
            </a:r>
            <a:r>
              <a:rPr lang="en-US" sz="4000" spc="-150">
                <a:solidFill>
                  <a:schemeClr val="bg1"/>
                </a:solidFill>
              </a:rPr>
              <a:t> </a:t>
            </a:r>
            <a:r>
              <a:rPr lang="en-US" sz="4000" spc="-150" err="1">
                <a:solidFill>
                  <a:schemeClr val="bg1"/>
                </a:solidFill>
              </a:rPr>
              <a:t>pažangai</a:t>
            </a:r>
            <a:r>
              <a:rPr lang="en-US" sz="4000" spc="-150">
                <a:solidFill>
                  <a:schemeClr val="bg1"/>
                </a:solidFill>
              </a:rPr>
              <a:t> </a:t>
            </a:r>
            <a:r>
              <a:rPr lang="en-US" sz="4000" spc="-150" err="1">
                <a:solidFill>
                  <a:schemeClr val="bg1"/>
                </a:solidFill>
              </a:rPr>
              <a:t>gerinti</a:t>
            </a:r>
            <a:endParaRPr lang="en-US" sz="4000" spc="-15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A7795DFA-888F-47E2-B44E-DE1D3B3E4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58957"/>
          </a:xfrm>
          <a:custGeom>
            <a:avLst/>
            <a:gdLst>
              <a:gd name="connsiteX0" fmla="*/ 0 w 12192000"/>
              <a:gd name="connsiteY0" fmla="*/ 0 h 5058957"/>
              <a:gd name="connsiteX1" fmla="*/ 12192000 w 12192000"/>
              <a:gd name="connsiteY1" fmla="*/ 0 h 5058957"/>
              <a:gd name="connsiteX2" fmla="*/ 12192000 w 12192000"/>
              <a:gd name="connsiteY2" fmla="*/ 259692 h 5058957"/>
              <a:gd name="connsiteX3" fmla="*/ 12192000 w 12192000"/>
              <a:gd name="connsiteY3" fmla="*/ 3542069 h 5058957"/>
              <a:gd name="connsiteX4" fmla="*/ 12192000 w 12192000"/>
              <a:gd name="connsiteY4" fmla="*/ 3734194 h 5058957"/>
              <a:gd name="connsiteX5" fmla="*/ 12192000 w 12192000"/>
              <a:gd name="connsiteY5" fmla="*/ 4710012 h 5058957"/>
              <a:gd name="connsiteX6" fmla="*/ 12113803 w 12192000"/>
              <a:gd name="connsiteY6" fmla="*/ 4718295 h 5058957"/>
              <a:gd name="connsiteX7" fmla="*/ 6753597 w 12192000"/>
              <a:gd name="connsiteY7" fmla="*/ 5041852 h 5058957"/>
              <a:gd name="connsiteX8" fmla="*/ 400746 w 12192000"/>
              <a:gd name="connsiteY8" fmla="*/ 4870509 h 5058957"/>
              <a:gd name="connsiteX9" fmla="*/ 0 w 12192000"/>
              <a:gd name="connsiteY9" fmla="*/ 4833533 h 5058957"/>
              <a:gd name="connsiteX10" fmla="*/ 0 w 12192000"/>
              <a:gd name="connsiteY10" fmla="*/ 3734194 h 5058957"/>
              <a:gd name="connsiteX11" fmla="*/ 0 w 12192000"/>
              <a:gd name="connsiteY11" fmla="*/ 3542069 h 5058957"/>
              <a:gd name="connsiteX12" fmla="*/ 0 w 12192000"/>
              <a:gd name="connsiteY12" fmla="*/ 259692 h 505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87" y="1204590"/>
            <a:ext cx="2817804" cy="286092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258" y="1648307"/>
            <a:ext cx="4266424" cy="1756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94DE65-93B4-DCDE-A8D3-0BA0190AC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401" y="1851275"/>
            <a:ext cx="2747568" cy="15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39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EA06921-3C0C-4126-AF75-9499D4839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4" name="Freeform 5">
              <a:extLst>
                <a:ext uri="{FF2B5EF4-FFF2-40B4-BE49-F238E27FC236}">
                  <a16:creationId xmlns:a16="http://schemas.microsoft.com/office/drawing/2014/main" id="{B8087084-CC7C-4D37-B821-F12CD3D29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6">
              <a:extLst>
                <a:ext uri="{FF2B5EF4-FFF2-40B4-BE49-F238E27FC236}">
                  <a16:creationId xmlns:a16="http://schemas.microsoft.com/office/drawing/2014/main" id="{A27EF3C6-8AF8-41C0-B4DF-664F240872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46AD5CB4-13ED-4F2B-BA75-CA731F668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6C2FD3B8-D702-4F83-BA99-D23921211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1AF0D977-DBC6-44B7-93FB-3F76406CF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B3ED27DF-D17E-4922-8394-821ED9253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1">
              <a:extLst>
                <a:ext uri="{FF2B5EF4-FFF2-40B4-BE49-F238E27FC236}">
                  <a16:creationId xmlns:a16="http://schemas.microsoft.com/office/drawing/2014/main" id="{800084EB-3C31-445C-8B2E-F43BA7ED3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2">
              <a:extLst>
                <a:ext uri="{FF2B5EF4-FFF2-40B4-BE49-F238E27FC236}">
                  <a16:creationId xmlns:a16="http://schemas.microsoft.com/office/drawing/2014/main" id="{5EE7F4D6-BE2E-41A9-A417-BA1AE4583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3">
              <a:extLst>
                <a:ext uri="{FF2B5EF4-FFF2-40B4-BE49-F238E27FC236}">
                  <a16:creationId xmlns:a16="http://schemas.microsoft.com/office/drawing/2014/main" id="{8805A789-4E10-46CF-A22B-8841C1CDF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4">
              <a:extLst>
                <a:ext uri="{FF2B5EF4-FFF2-40B4-BE49-F238E27FC236}">
                  <a16:creationId xmlns:a16="http://schemas.microsoft.com/office/drawing/2014/main" id="{9BD0D630-7987-48B7-A636-0ED234E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5">
              <a:extLst>
                <a:ext uri="{FF2B5EF4-FFF2-40B4-BE49-F238E27FC236}">
                  <a16:creationId xmlns:a16="http://schemas.microsoft.com/office/drawing/2014/main" id="{F4E7D46D-851A-4DA9-B24D-19DAE1FCF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id="{BA38A754-A53E-469C-B89B-6C7FF9607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17">
              <a:extLst>
                <a:ext uri="{FF2B5EF4-FFF2-40B4-BE49-F238E27FC236}">
                  <a16:creationId xmlns:a16="http://schemas.microsoft.com/office/drawing/2014/main" id="{CAC17457-E557-440A-B5E0-40DFEEC89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18">
              <a:extLst>
                <a:ext uri="{FF2B5EF4-FFF2-40B4-BE49-F238E27FC236}">
                  <a16:creationId xmlns:a16="http://schemas.microsoft.com/office/drawing/2014/main" id="{4D697814-F310-40D2-8E79-93C188107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19">
              <a:extLst>
                <a:ext uri="{FF2B5EF4-FFF2-40B4-BE49-F238E27FC236}">
                  <a16:creationId xmlns:a16="http://schemas.microsoft.com/office/drawing/2014/main" id="{0CA691A3-EEBB-46A7-A973-B1E2DD112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9" name="Freeform 20">
              <a:extLst>
                <a:ext uri="{FF2B5EF4-FFF2-40B4-BE49-F238E27FC236}">
                  <a16:creationId xmlns:a16="http://schemas.microsoft.com/office/drawing/2014/main" id="{B7361B78-110B-4437-8058-4E05A4234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0" name="Freeform 21">
              <a:extLst>
                <a:ext uri="{FF2B5EF4-FFF2-40B4-BE49-F238E27FC236}">
                  <a16:creationId xmlns:a16="http://schemas.microsoft.com/office/drawing/2014/main" id="{97B9FFE1-BC8C-4C55-AE5D-8FDD78001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1" name="Freeform 22">
              <a:extLst>
                <a:ext uri="{FF2B5EF4-FFF2-40B4-BE49-F238E27FC236}">
                  <a16:creationId xmlns:a16="http://schemas.microsoft.com/office/drawing/2014/main" id="{6F87417E-9520-42E0-84D2-0C0225481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2" name="Freeform 23">
              <a:extLst>
                <a:ext uri="{FF2B5EF4-FFF2-40B4-BE49-F238E27FC236}">
                  <a16:creationId xmlns:a16="http://schemas.microsoft.com/office/drawing/2014/main" id="{1235F6B6-5324-426D-84BE-EF96FD430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3" name="Freeform 24">
              <a:extLst>
                <a:ext uri="{FF2B5EF4-FFF2-40B4-BE49-F238E27FC236}">
                  <a16:creationId xmlns:a16="http://schemas.microsoft.com/office/drawing/2014/main" id="{093C61D3-C80D-4599-8280-763868B24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4" name="Freeform 25">
              <a:extLst>
                <a:ext uri="{FF2B5EF4-FFF2-40B4-BE49-F238E27FC236}">
                  <a16:creationId xmlns:a16="http://schemas.microsoft.com/office/drawing/2014/main" id="{D6D942F2-89B9-4755-89D9-436583176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40B6375-7479-45C4-8B99-EA1CF75F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>
                <a:lumMod val="65000"/>
              </a:schemeClr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26067B-1C6C-DB7B-BB41-6F89D373D5D0}"/>
              </a:ext>
            </a:extLst>
          </p:cNvPr>
          <p:cNvSpPr txBox="1"/>
          <p:nvPr/>
        </p:nvSpPr>
        <p:spPr>
          <a:xfrm>
            <a:off x="748392" y="727226"/>
            <a:ext cx="414261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PROBLEMATIKA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78FE9-EAA8-2A65-9043-CAF60A101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84" r="100" b="-445"/>
          <a:stretch/>
        </p:blipFill>
        <p:spPr>
          <a:xfrm>
            <a:off x="373811" y="1325637"/>
            <a:ext cx="11336877" cy="4401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F91052-C5F2-3697-3B21-A4AB28ABC2B7}"/>
              </a:ext>
            </a:extLst>
          </p:cNvPr>
          <p:cNvSpPr txBox="1"/>
          <p:nvPr/>
        </p:nvSpPr>
        <p:spPr>
          <a:xfrm>
            <a:off x="1917954" y="4769324"/>
            <a:ext cx="2489227" cy="964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lt-LT" sz="2800">
                <a:latin typeface="Franklin Gothic"/>
                <a:ea typeface="Calibri"/>
                <a:cs typeface="Calibri"/>
              </a:rPr>
              <a:t>Decentralizuoti duomenys</a:t>
            </a:r>
            <a:endParaRPr lang="en-US" sz="2800">
              <a:latin typeface="Franklin Goth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C21505-A8A6-E24D-ABBC-BA8D22BED4AD}"/>
              </a:ext>
            </a:extLst>
          </p:cNvPr>
          <p:cNvSpPr txBox="1"/>
          <p:nvPr/>
        </p:nvSpPr>
        <p:spPr>
          <a:xfrm>
            <a:off x="4892469" y="4769323"/>
            <a:ext cx="240456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lt-LT" sz="2800">
                <a:latin typeface="Franklin Gothic"/>
                <a:ea typeface="Calibri"/>
                <a:cs typeface="Calibri"/>
              </a:rPr>
              <a:t>Laiko</a:t>
            </a:r>
          </a:p>
          <a:p>
            <a:pPr algn="ctr"/>
            <a:r>
              <a:rPr lang="lt-LT" sz="2800">
                <a:latin typeface="Franklin Gothic"/>
                <a:ea typeface="Calibri"/>
                <a:cs typeface="Calibri"/>
              </a:rPr>
              <a:t>stoka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30CFFD-C09D-6B03-19FE-3B99ED5D281E}"/>
              </a:ext>
            </a:extLst>
          </p:cNvPr>
          <p:cNvSpPr txBox="1"/>
          <p:nvPr/>
        </p:nvSpPr>
        <p:spPr>
          <a:xfrm>
            <a:off x="8098620" y="4855588"/>
            <a:ext cx="240456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lt-LT" sz="2800">
                <a:latin typeface="Franklin Gothic"/>
                <a:ea typeface="Calibri"/>
                <a:cs typeface="Calibri"/>
              </a:rPr>
              <a:t>Intuicija grįsti</a:t>
            </a:r>
            <a:endParaRPr lang="en-US">
              <a:latin typeface="Rockwell" panose="02060603020205020403"/>
              <a:ea typeface="Calibri"/>
              <a:cs typeface="Calibri"/>
            </a:endParaRPr>
          </a:p>
          <a:p>
            <a:pPr algn="ctr"/>
            <a:r>
              <a:rPr lang="lt-LT" sz="2800">
                <a:latin typeface="Franklin Gothic"/>
                <a:ea typeface="Calibri"/>
                <a:cs typeface="Calibri"/>
              </a:rPr>
              <a:t>sprendimai</a:t>
            </a:r>
          </a:p>
        </p:txBody>
      </p:sp>
    </p:spTree>
    <p:extLst>
      <p:ext uri="{BB962C8B-B14F-4D97-AF65-F5344CB8AC3E}">
        <p14:creationId xmlns:p14="http://schemas.microsoft.com/office/powerpoint/2010/main" val="314515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EA06921-3C0C-4126-AF75-9499D4839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4" name="Freeform 5">
              <a:extLst>
                <a:ext uri="{FF2B5EF4-FFF2-40B4-BE49-F238E27FC236}">
                  <a16:creationId xmlns:a16="http://schemas.microsoft.com/office/drawing/2014/main" id="{B8087084-CC7C-4D37-B821-F12CD3D29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6">
              <a:extLst>
                <a:ext uri="{FF2B5EF4-FFF2-40B4-BE49-F238E27FC236}">
                  <a16:creationId xmlns:a16="http://schemas.microsoft.com/office/drawing/2014/main" id="{A27EF3C6-8AF8-41C0-B4DF-664F240872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46AD5CB4-13ED-4F2B-BA75-CA731F668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6C2FD3B8-D702-4F83-BA99-D23921211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1AF0D977-DBC6-44B7-93FB-3F76406CF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B3ED27DF-D17E-4922-8394-821ED9253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1">
              <a:extLst>
                <a:ext uri="{FF2B5EF4-FFF2-40B4-BE49-F238E27FC236}">
                  <a16:creationId xmlns:a16="http://schemas.microsoft.com/office/drawing/2014/main" id="{800084EB-3C31-445C-8B2E-F43BA7ED3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2">
              <a:extLst>
                <a:ext uri="{FF2B5EF4-FFF2-40B4-BE49-F238E27FC236}">
                  <a16:creationId xmlns:a16="http://schemas.microsoft.com/office/drawing/2014/main" id="{5EE7F4D6-BE2E-41A9-A417-BA1AE4583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3">
              <a:extLst>
                <a:ext uri="{FF2B5EF4-FFF2-40B4-BE49-F238E27FC236}">
                  <a16:creationId xmlns:a16="http://schemas.microsoft.com/office/drawing/2014/main" id="{8805A789-4E10-46CF-A22B-8841C1CDF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4">
              <a:extLst>
                <a:ext uri="{FF2B5EF4-FFF2-40B4-BE49-F238E27FC236}">
                  <a16:creationId xmlns:a16="http://schemas.microsoft.com/office/drawing/2014/main" id="{9BD0D630-7987-48B7-A636-0ED234E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5">
              <a:extLst>
                <a:ext uri="{FF2B5EF4-FFF2-40B4-BE49-F238E27FC236}">
                  <a16:creationId xmlns:a16="http://schemas.microsoft.com/office/drawing/2014/main" id="{F4E7D46D-851A-4DA9-B24D-19DAE1FCF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id="{BA38A754-A53E-469C-B89B-6C7FF9607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17">
              <a:extLst>
                <a:ext uri="{FF2B5EF4-FFF2-40B4-BE49-F238E27FC236}">
                  <a16:creationId xmlns:a16="http://schemas.microsoft.com/office/drawing/2014/main" id="{CAC17457-E557-440A-B5E0-40DFEEC89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18">
              <a:extLst>
                <a:ext uri="{FF2B5EF4-FFF2-40B4-BE49-F238E27FC236}">
                  <a16:creationId xmlns:a16="http://schemas.microsoft.com/office/drawing/2014/main" id="{4D697814-F310-40D2-8E79-93C188107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19">
              <a:extLst>
                <a:ext uri="{FF2B5EF4-FFF2-40B4-BE49-F238E27FC236}">
                  <a16:creationId xmlns:a16="http://schemas.microsoft.com/office/drawing/2014/main" id="{0CA691A3-EEBB-46A7-A973-B1E2DD112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9" name="Freeform 20">
              <a:extLst>
                <a:ext uri="{FF2B5EF4-FFF2-40B4-BE49-F238E27FC236}">
                  <a16:creationId xmlns:a16="http://schemas.microsoft.com/office/drawing/2014/main" id="{B7361B78-110B-4437-8058-4E05A4234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0" name="Freeform 21">
              <a:extLst>
                <a:ext uri="{FF2B5EF4-FFF2-40B4-BE49-F238E27FC236}">
                  <a16:creationId xmlns:a16="http://schemas.microsoft.com/office/drawing/2014/main" id="{97B9FFE1-BC8C-4C55-AE5D-8FDD78001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1" name="Freeform 22">
              <a:extLst>
                <a:ext uri="{FF2B5EF4-FFF2-40B4-BE49-F238E27FC236}">
                  <a16:creationId xmlns:a16="http://schemas.microsoft.com/office/drawing/2014/main" id="{6F87417E-9520-42E0-84D2-0C0225481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2" name="Freeform 23">
              <a:extLst>
                <a:ext uri="{FF2B5EF4-FFF2-40B4-BE49-F238E27FC236}">
                  <a16:creationId xmlns:a16="http://schemas.microsoft.com/office/drawing/2014/main" id="{1235F6B6-5324-426D-84BE-EF96FD430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3" name="Freeform 24">
              <a:extLst>
                <a:ext uri="{FF2B5EF4-FFF2-40B4-BE49-F238E27FC236}">
                  <a16:creationId xmlns:a16="http://schemas.microsoft.com/office/drawing/2014/main" id="{093C61D3-C80D-4599-8280-763868B24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4" name="Freeform 25">
              <a:extLst>
                <a:ext uri="{FF2B5EF4-FFF2-40B4-BE49-F238E27FC236}">
                  <a16:creationId xmlns:a16="http://schemas.microsoft.com/office/drawing/2014/main" id="{D6D942F2-89B9-4755-89D9-436583176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40B6375-7479-45C4-8B99-EA1CF75F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>
                <a:lumMod val="65000"/>
              </a:schemeClr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435A7A-D03A-0823-8786-1A7F4A241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43" r="1" b="17364"/>
          <a:stretch/>
        </p:blipFill>
        <p:spPr>
          <a:xfrm>
            <a:off x="843038" y="1344991"/>
            <a:ext cx="10952397" cy="5595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26067B-1C6C-DB7B-BB41-6F89D373D5D0}"/>
              </a:ext>
            </a:extLst>
          </p:cNvPr>
          <p:cNvSpPr txBox="1"/>
          <p:nvPr/>
        </p:nvSpPr>
        <p:spPr>
          <a:xfrm>
            <a:off x="3877664" y="879985"/>
            <a:ext cx="64160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PROTOTIPO SPRENDIMAS</a:t>
            </a:r>
          </a:p>
        </p:txBody>
      </p:sp>
    </p:spTree>
    <p:extLst>
      <p:ext uri="{BB962C8B-B14F-4D97-AF65-F5344CB8AC3E}">
        <p14:creationId xmlns:p14="http://schemas.microsoft.com/office/powerpoint/2010/main" val="3810538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55196D0-95AD-4497-84D1-430C6EBB2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DA3D29-E716-4F33-AB4C-8ED10BB36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5D79944B-9254-4463-AD5B-36257D494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8DDA31B6-BB0C-47FB-B78E-A35B59D8B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B460420D-1A32-4F29-8E6A-0BF0E3A59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5744D7E2-E0C1-445D-81C0-6C9E382D5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5CE3C75D-E7AA-450E-AE72-A8F8660AC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4E82641D-7380-4EBC-A0B4-A21F9B703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06D3136D-2941-41F5-9CA6-0CD6378DB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459DAFD1-A8B5-4AF5-BBC4-82DBC67B6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73B5597B-C549-4923-9582-01359B7ED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484FB59A-C29A-4BC3-AED4-5CBDEEBF8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3E875A1F-55ED-4D78-BFCD-DEAB4B1F2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1AF6A9C4-B5C0-45CF-BEA4-E5E138FB5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B7A35A07-8906-46C9-A385-386C890B4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DC56392-B772-4465-9844-E65545FE3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4E1EB07B-37CA-4168-8167-98F2E181C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F79CCCC1-44E4-40E6-BEC7-4D67883CA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BA2BCCEB-7B0D-4604-A0D9-C97985394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3E9BE4C6-A966-4993-B450-34D205DCE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6D0BD97-50C4-4381-B670-2D0ADD588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EA367D7-D8FE-4C9E-B6C6-5285FC7B5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3"/>
            <a:ext cx="12192000" cy="6014522"/>
          </a:xfrm>
          <a:custGeom>
            <a:avLst/>
            <a:gdLst>
              <a:gd name="connsiteX0" fmla="*/ 0 w 12192000"/>
              <a:gd name="connsiteY0" fmla="*/ 0 h 6014522"/>
              <a:gd name="connsiteX1" fmla="*/ 12192000 w 12192000"/>
              <a:gd name="connsiteY1" fmla="*/ 0 h 6014522"/>
              <a:gd name="connsiteX2" fmla="*/ 12192000 w 12192000"/>
              <a:gd name="connsiteY2" fmla="*/ 5663459 h 6014522"/>
              <a:gd name="connsiteX3" fmla="*/ 6299617 w 12192000"/>
              <a:gd name="connsiteY3" fmla="*/ 5663459 h 6014522"/>
              <a:gd name="connsiteX4" fmla="*/ 6096000 w 12192000"/>
              <a:gd name="connsiteY4" fmla="*/ 6014522 h 6014522"/>
              <a:gd name="connsiteX5" fmla="*/ 5892384 w 12192000"/>
              <a:gd name="connsiteY5" fmla="*/ 5663459 h 6014522"/>
              <a:gd name="connsiteX6" fmla="*/ 0 w 12192000"/>
              <a:gd name="connsiteY6" fmla="*/ 5663459 h 601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14522">
                <a:moveTo>
                  <a:pt x="0" y="0"/>
                </a:moveTo>
                <a:lnTo>
                  <a:pt x="12192000" y="0"/>
                </a:lnTo>
                <a:lnTo>
                  <a:pt x="12192000" y="5663459"/>
                </a:lnTo>
                <a:lnTo>
                  <a:pt x="6299617" y="5663459"/>
                </a:lnTo>
                <a:lnTo>
                  <a:pt x="6096000" y="6014522"/>
                </a:lnTo>
                <a:lnTo>
                  <a:pt x="5892384" y="5663459"/>
                </a:lnTo>
                <a:lnTo>
                  <a:pt x="0" y="56634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120E0-582C-2CA3-AF74-84A138FD7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269" y="-95742"/>
            <a:ext cx="12490720" cy="7012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209389-21EF-172D-BE53-321AC88CA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278" y="5280055"/>
            <a:ext cx="10418734" cy="16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14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357BC9-605C-6A57-5CAC-3460F06A3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4"/>
            <a:ext cx="12206376" cy="6865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FE5FCC-8E8B-8158-AD2D-814C303C2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2512"/>
            <a:ext cx="7936301" cy="249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24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4395C2-6700-9A48-AAD1-76EE702A0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4"/>
            <a:ext cx="12192000" cy="68508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3F9AB0-EF78-012E-AA88-524E8E4F8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2512"/>
            <a:ext cx="7936301" cy="249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73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1429E0-DB79-AB83-2E55-F7E01E310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094" y="-874340"/>
            <a:ext cx="7974106" cy="4651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A2FB13-1D44-0FAD-1BEE-44811C89933A}"/>
              </a:ext>
            </a:extLst>
          </p:cNvPr>
          <p:cNvSpPr txBox="1"/>
          <p:nvPr/>
        </p:nvSpPr>
        <p:spPr>
          <a:xfrm>
            <a:off x="3071363" y="3163653"/>
            <a:ext cx="6049696" cy="30723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TURINT ABU</a:t>
            </a:r>
          </a:p>
          <a:p>
            <a:endParaRPr lang="en-US"/>
          </a:p>
          <a:p>
            <a:pPr>
              <a:lnSpc>
                <a:spcPct val="150000"/>
              </a:lnSpc>
            </a:pPr>
            <a:r>
              <a:rPr lang="en-US" sz="2400"/>
              <a:t>» UŽDAVINIAI PAGAL MOKINIO LYGĮ;</a:t>
            </a:r>
          </a:p>
          <a:p>
            <a:pPr>
              <a:lnSpc>
                <a:spcPct val="150000"/>
              </a:lnSpc>
            </a:pPr>
            <a:r>
              <a:rPr lang="en-US" sz="2400"/>
              <a:t>» INDIVIDUALIOS REKOMENDACIJOS;</a:t>
            </a:r>
          </a:p>
          <a:p>
            <a:pPr>
              <a:lnSpc>
                <a:spcPct val="150000"/>
              </a:lnSpc>
            </a:pPr>
            <a:r>
              <a:rPr lang="en-US" sz="2400"/>
              <a:t>» AUTOMATIZUOTI PRANEŠIMAI;</a:t>
            </a:r>
          </a:p>
          <a:p>
            <a:pPr>
              <a:lnSpc>
                <a:spcPct val="150000"/>
              </a:lnSpc>
            </a:pPr>
            <a:r>
              <a:rPr lang="en-US" sz="2400"/>
              <a:t>» DUOMENIMIS GRĮSTOS IŠVADOS.</a:t>
            </a:r>
          </a:p>
        </p:txBody>
      </p:sp>
    </p:spTree>
    <p:extLst>
      <p:ext uri="{BB962C8B-B14F-4D97-AF65-F5344CB8AC3E}">
        <p14:creationId xmlns:p14="http://schemas.microsoft.com/office/powerpoint/2010/main" val="2010369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2A6150-524A-8242-4ED1-CCD70FE3D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3F9AB0-EF78-012E-AA88-524E8E4F8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9537"/>
            <a:ext cx="7936301" cy="18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45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Freeform 18">
            <a:extLst>
              <a:ext uri="{FF2B5EF4-FFF2-40B4-BE49-F238E27FC236}">
                <a16:creationId xmlns:a16="http://schemas.microsoft.com/office/drawing/2014/main" id="{E6C08EBB-2C97-4884-9312-EA0A6A62A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4188" y="0"/>
            <a:ext cx="3421063" cy="6843713"/>
          </a:xfrm>
          <a:custGeom>
            <a:avLst/>
            <a:gdLst/>
            <a:ahLst/>
            <a:cxnLst/>
            <a:rect l="0" t="0" r="r" b="b"/>
            <a:pathLst>
              <a:path w="720" h="1440">
                <a:moveTo>
                  <a:pt x="720" y="0"/>
                </a:moveTo>
                <a:cubicBezTo>
                  <a:pt x="316" y="282"/>
                  <a:pt x="0" y="1018"/>
                  <a:pt x="362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" name="Freeform 20">
            <a:extLst>
              <a:ext uri="{FF2B5EF4-FFF2-40B4-BE49-F238E27FC236}">
                <a16:creationId xmlns:a16="http://schemas.microsoft.com/office/drawing/2014/main" id="{17406E40-244E-4DD6-94A4-E7396024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8488" y="0"/>
            <a:ext cx="2717800" cy="6843713"/>
          </a:xfrm>
          <a:custGeom>
            <a:avLst/>
            <a:gdLst/>
            <a:ahLst/>
            <a:cxnLst/>
            <a:rect l="0" t="0" r="r" b="b"/>
            <a:pathLst>
              <a:path w="572" h="1440">
                <a:moveTo>
                  <a:pt x="572" y="0"/>
                </a:moveTo>
                <a:cubicBezTo>
                  <a:pt x="213" y="320"/>
                  <a:pt x="0" y="979"/>
                  <a:pt x="164" y="1440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" name="Freeform 21">
            <a:extLst>
              <a:ext uri="{FF2B5EF4-FFF2-40B4-BE49-F238E27FC236}">
                <a16:creationId xmlns:a16="http://schemas.microsoft.com/office/drawing/2014/main" id="{9E621646-8902-4518-ADFE-798B8AF7F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1938" y="0"/>
            <a:ext cx="2944813" cy="6843713"/>
          </a:xfrm>
          <a:custGeom>
            <a:avLst/>
            <a:gdLst/>
            <a:ahLst/>
            <a:cxnLst/>
            <a:rect l="0" t="0" r="r" b="b"/>
            <a:pathLst>
              <a:path w="620" h="1440">
                <a:moveTo>
                  <a:pt x="620" y="0"/>
                </a:moveTo>
                <a:cubicBezTo>
                  <a:pt x="248" y="325"/>
                  <a:pt x="0" y="960"/>
                  <a:pt x="186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BC03DD73-798C-403F-B9AC-BFF84A0B1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417513" y="0"/>
            <a:ext cx="2403475" cy="6843713"/>
          </a:xfrm>
          <a:custGeom>
            <a:avLst/>
            <a:gdLst/>
            <a:ahLst/>
            <a:cxnLst/>
            <a:rect l="0" t="0" r="r" b="b"/>
            <a:pathLst>
              <a:path w="506" h="1440">
                <a:moveTo>
                  <a:pt x="506" y="0"/>
                </a:moveTo>
                <a:cubicBezTo>
                  <a:pt x="109" y="356"/>
                  <a:pt x="0" y="943"/>
                  <a:pt x="171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" name="Freeform 23">
            <a:extLst>
              <a:ext uri="{FF2B5EF4-FFF2-40B4-BE49-F238E27FC236}">
                <a16:creationId xmlns:a16="http://schemas.microsoft.com/office/drawing/2014/main" id="{6756FE0C-DC81-49BD-AD76-1E223B686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288" y="9525"/>
            <a:ext cx="1771650" cy="3198813"/>
          </a:xfrm>
          <a:custGeom>
            <a:avLst/>
            <a:gdLst/>
            <a:ahLst/>
            <a:cxnLst/>
            <a:rect l="0" t="0" r="r" b="b"/>
            <a:pathLst>
              <a:path w="373" h="673">
                <a:moveTo>
                  <a:pt x="373" y="0"/>
                </a:moveTo>
                <a:cubicBezTo>
                  <a:pt x="175" y="183"/>
                  <a:pt x="51" y="409"/>
                  <a:pt x="0" y="67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" name="Freeform 25">
            <a:extLst>
              <a:ext uri="{FF2B5EF4-FFF2-40B4-BE49-F238E27FC236}">
                <a16:creationId xmlns:a16="http://schemas.microsoft.com/office/drawing/2014/main" id="{FEEAE74D-A8B8-4601-84C4-7F01DFF41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288" y="0"/>
            <a:ext cx="1562100" cy="2228850"/>
          </a:xfrm>
          <a:custGeom>
            <a:avLst/>
            <a:gdLst/>
            <a:ahLst/>
            <a:cxnLst/>
            <a:rect l="0" t="0" r="r" b="b"/>
            <a:pathLst>
              <a:path w="329" h="469">
                <a:moveTo>
                  <a:pt x="329" y="0"/>
                </a:moveTo>
                <a:cubicBezTo>
                  <a:pt x="189" y="133"/>
                  <a:pt x="69" y="288"/>
                  <a:pt x="0" y="46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" name="Freeform 6">
            <a:extLst>
              <a:ext uri="{FF2B5EF4-FFF2-40B4-BE49-F238E27FC236}">
                <a16:creationId xmlns:a16="http://schemas.microsoft.com/office/drawing/2014/main" id="{CFD751E0-7430-4ACA-A679-ECB74EA58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626725" y="9525"/>
            <a:ext cx="1539875" cy="555625"/>
          </a:xfrm>
          <a:custGeom>
            <a:avLst/>
            <a:gdLst/>
            <a:ahLst/>
            <a:cxnLst/>
            <a:rect l="0" t="0" r="r" b="b"/>
            <a:pathLst>
              <a:path w="324" h="117">
                <a:moveTo>
                  <a:pt x="324" y="117"/>
                </a:moveTo>
                <a:cubicBezTo>
                  <a:pt x="223" y="64"/>
                  <a:pt x="107" y="2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5" name="Freeform 9">
            <a:extLst>
              <a:ext uri="{FF2B5EF4-FFF2-40B4-BE49-F238E27FC236}">
                <a16:creationId xmlns:a16="http://schemas.microsoft.com/office/drawing/2014/main" id="{4337B0AD-9A1D-4899-8791-EDEB9B5A1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02988" y="9525"/>
            <a:ext cx="963613" cy="366713"/>
          </a:xfrm>
          <a:custGeom>
            <a:avLst/>
            <a:gdLst/>
            <a:ahLst/>
            <a:cxnLst/>
            <a:rect l="0" t="0" r="r" b="b"/>
            <a:pathLst>
              <a:path w="203" h="77">
                <a:moveTo>
                  <a:pt x="203" y="77"/>
                </a:moveTo>
                <a:cubicBezTo>
                  <a:pt x="138" y="46"/>
                  <a:pt x="68" y="21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" name="Freeform 12">
            <a:extLst>
              <a:ext uri="{FF2B5EF4-FFF2-40B4-BE49-F238E27FC236}">
                <a16:creationId xmlns:a16="http://schemas.microsoft.com/office/drawing/2014/main" id="{20EE4868-1730-433B-AA39-A91305A49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501438" y="9525"/>
            <a:ext cx="665163" cy="257175"/>
          </a:xfrm>
          <a:custGeom>
            <a:avLst/>
            <a:gdLst/>
            <a:ahLst/>
            <a:cxnLst/>
            <a:rect l="0" t="0" r="r" b="b"/>
            <a:pathLst>
              <a:path w="140" h="54">
                <a:moveTo>
                  <a:pt x="140" y="54"/>
                </a:moveTo>
                <a:cubicBezTo>
                  <a:pt x="95" y="34"/>
                  <a:pt x="48" y="16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" name="Freeform 24">
            <a:extLst>
              <a:ext uri="{FF2B5EF4-FFF2-40B4-BE49-F238E27FC236}">
                <a16:creationId xmlns:a16="http://schemas.microsoft.com/office/drawing/2014/main" id="{89921AE2-097C-4DEE-A398-FCB910D60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63" y="6016625"/>
            <a:ext cx="214313" cy="827088"/>
          </a:xfrm>
          <a:custGeom>
            <a:avLst/>
            <a:gdLst/>
            <a:ahLst/>
            <a:cxnLst/>
            <a:rect l="0" t="0" r="r" b="b"/>
            <a:pathLst>
              <a:path w="45" h="174">
                <a:moveTo>
                  <a:pt x="0" y="0"/>
                </a:moveTo>
                <a:cubicBezTo>
                  <a:pt x="11" y="59"/>
                  <a:pt x="26" y="118"/>
                  <a:pt x="45" y="1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" name="Freeform 7">
            <a:extLst>
              <a:ext uri="{FF2B5EF4-FFF2-40B4-BE49-F238E27FC236}">
                <a16:creationId xmlns:a16="http://schemas.microsoft.com/office/drawing/2014/main" id="{A4098D72-B456-40CC-8C9F-D08B9DD2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247313" y="5013325"/>
            <a:ext cx="1919288" cy="1830388"/>
          </a:xfrm>
          <a:custGeom>
            <a:avLst/>
            <a:gdLst/>
            <a:ahLst/>
            <a:cxnLst/>
            <a:rect l="0" t="0" r="r" b="b"/>
            <a:pathLst>
              <a:path w="404" h="385">
                <a:moveTo>
                  <a:pt x="0" y="385"/>
                </a:moveTo>
                <a:cubicBezTo>
                  <a:pt x="146" y="272"/>
                  <a:pt x="285" y="142"/>
                  <a:pt x="404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" name="Freeform 10">
            <a:extLst>
              <a:ext uri="{FF2B5EF4-FFF2-40B4-BE49-F238E27FC236}">
                <a16:creationId xmlns:a16="http://schemas.microsoft.com/office/drawing/2014/main" id="{BCA1A530-E6F6-465D-BCD0-371D816C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494963" y="5275263"/>
            <a:ext cx="1666875" cy="1577975"/>
          </a:xfrm>
          <a:custGeom>
            <a:avLst/>
            <a:gdLst/>
            <a:ahLst/>
            <a:cxnLst/>
            <a:rect l="0" t="0" r="r" b="b"/>
            <a:pathLst>
              <a:path w="351" h="332">
                <a:moveTo>
                  <a:pt x="0" y="332"/>
                </a:moveTo>
                <a:cubicBezTo>
                  <a:pt x="125" y="232"/>
                  <a:pt x="245" y="121"/>
                  <a:pt x="35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" name="Freeform 13">
            <a:extLst>
              <a:ext uri="{FF2B5EF4-FFF2-40B4-BE49-F238E27FC236}">
                <a16:creationId xmlns:a16="http://schemas.microsoft.com/office/drawing/2014/main" id="{5AB5DD23-5ECB-4E0C-AC9B-C384785BA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641013" y="5408613"/>
            <a:ext cx="1525588" cy="1435100"/>
          </a:xfrm>
          <a:custGeom>
            <a:avLst/>
            <a:gdLst/>
            <a:ahLst/>
            <a:cxnLst/>
            <a:rect l="0" t="0" r="r" b="b"/>
            <a:pathLst>
              <a:path w="321" h="302">
                <a:moveTo>
                  <a:pt x="0" y="302"/>
                </a:moveTo>
                <a:cubicBezTo>
                  <a:pt x="114" y="210"/>
                  <a:pt x="223" y="109"/>
                  <a:pt x="32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" name="Freeform 15">
            <a:extLst>
              <a:ext uri="{FF2B5EF4-FFF2-40B4-BE49-F238E27FC236}">
                <a16:creationId xmlns:a16="http://schemas.microsoft.com/office/drawing/2014/main" id="{7DA4BF21-FA96-43DB-A077-173C5F433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02938" y="5518150"/>
            <a:ext cx="1363663" cy="1325563"/>
          </a:xfrm>
          <a:custGeom>
            <a:avLst/>
            <a:gdLst/>
            <a:ahLst/>
            <a:cxnLst/>
            <a:rect l="0" t="0" r="r" b="b"/>
            <a:pathLst>
              <a:path w="287" h="279">
                <a:moveTo>
                  <a:pt x="0" y="279"/>
                </a:moveTo>
                <a:cubicBezTo>
                  <a:pt x="101" y="193"/>
                  <a:pt x="198" y="100"/>
                  <a:pt x="287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" name="Freeform 17">
            <a:extLst>
              <a:ext uri="{FF2B5EF4-FFF2-40B4-BE49-F238E27FC236}">
                <a16:creationId xmlns:a16="http://schemas.microsoft.com/office/drawing/2014/main" id="{BF956BA4-7CC2-4E13-9E1D-0854EF4C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79150" y="5694363"/>
            <a:ext cx="1187450" cy="1149350"/>
          </a:xfrm>
          <a:custGeom>
            <a:avLst/>
            <a:gdLst/>
            <a:ahLst/>
            <a:cxnLst/>
            <a:rect l="0" t="0" r="r" b="b"/>
            <a:pathLst>
              <a:path w="250" h="242">
                <a:moveTo>
                  <a:pt x="0" y="242"/>
                </a:moveTo>
                <a:cubicBezTo>
                  <a:pt x="88" y="166"/>
                  <a:pt x="172" y="85"/>
                  <a:pt x="25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" name="Freeform 19">
            <a:extLst>
              <a:ext uri="{FF2B5EF4-FFF2-40B4-BE49-F238E27FC236}">
                <a16:creationId xmlns:a16="http://schemas.microsoft.com/office/drawing/2014/main" id="{3262514D-691E-4344-8751-4E80F046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87125" y="6049963"/>
            <a:ext cx="879475" cy="793750"/>
          </a:xfrm>
          <a:custGeom>
            <a:avLst/>
            <a:gdLst/>
            <a:ahLst/>
            <a:cxnLst/>
            <a:rect l="0" t="0" r="r" b="b"/>
            <a:pathLst>
              <a:path w="185" h="167">
                <a:moveTo>
                  <a:pt x="0" y="167"/>
                </a:moveTo>
                <a:cubicBezTo>
                  <a:pt x="63" y="114"/>
                  <a:pt x="125" y="58"/>
                  <a:pt x="185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75201D-F900-4C6A-10CA-458C04636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998" y="491938"/>
            <a:ext cx="5360989" cy="55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03272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/>
  <cp:revision>7</cp:revision>
  <dcterms:created xsi:type="dcterms:W3CDTF">2024-02-12T09:07:35Z</dcterms:created>
  <dcterms:modified xsi:type="dcterms:W3CDTF">2024-02-27T21:06:35Z</dcterms:modified>
</cp:coreProperties>
</file>