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3" roundtripDataSignature="AMtx7mgyVJTLshrO2Rp3lS5ZWryj0f/Md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customschemas.google.com/relationships/presentationmetadata" Target="metadata"/><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10"/>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0"/>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9"/>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0"/>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0"/>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12"/>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2"/>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3"/>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3"/>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14"/>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4"/>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4"/>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4"/>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4"/>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7"/>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7"/>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8"/>
          <p:cNvSpPr/>
          <p:nvPr>
            <p:ph idx="2" type="pic"/>
          </p:nvPr>
        </p:nvSpPr>
        <p:spPr>
          <a:xfrm>
            <a:off x="5183188" y="987425"/>
            <a:ext cx="6172200" cy="4873625"/>
          </a:xfrm>
          <a:prstGeom prst="rect">
            <a:avLst/>
          </a:prstGeom>
          <a:noFill/>
          <a:ln>
            <a:noFill/>
          </a:ln>
        </p:spPr>
      </p:sp>
      <p:sp>
        <p:nvSpPr>
          <p:cNvPr id="64" name="Google Shape;64;p18"/>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lt-LT"/>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pic>
        <p:nvPicPr>
          <p:cNvPr descr="A computer screen shot of a computer&#10;&#10;Description automatically generated" id="84" name="Google Shape;84;p1"/>
          <p:cNvPicPr preferRelativeResize="0"/>
          <p:nvPr/>
        </p:nvPicPr>
        <p:blipFill rotWithShape="1">
          <a:blip r:embed="rId3">
            <a:alphaModFix/>
          </a:blip>
          <a:srcRect b="0" l="0" r="0" t="0"/>
          <a:stretch/>
        </p:blipFill>
        <p:spPr>
          <a:xfrm>
            <a:off x="0" y="0"/>
            <a:ext cx="12192000" cy="6858000"/>
          </a:xfrm>
          <a:prstGeom prst="rect">
            <a:avLst/>
          </a:prstGeom>
          <a:noFill/>
          <a:ln>
            <a:noFill/>
          </a:ln>
        </p:spPr>
      </p:pic>
      <p:sp>
        <p:nvSpPr>
          <p:cNvPr id="85" name="Google Shape;85;p1"/>
          <p:cNvSpPr txBox="1"/>
          <p:nvPr>
            <p:ph type="ctrTitle"/>
          </p:nvPr>
        </p:nvSpPr>
        <p:spPr>
          <a:xfrm>
            <a:off x="4081515" y="3871671"/>
            <a:ext cx="7965300" cy="1102200"/>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7C2FEA"/>
              </a:buClr>
              <a:buSzPts val="4000"/>
              <a:buFont typeface="Arial"/>
              <a:buNone/>
            </a:pPr>
            <a:r>
              <a:rPr b="1" lang="lt-LT" sz="4000">
                <a:solidFill>
                  <a:srgbClr val="7C2FEA"/>
                </a:solidFill>
                <a:latin typeface="Arial"/>
                <a:ea typeface="Arial"/>
                <a:cs typeface="Arial"/>
                <a:sym typeface="Arial"/>
              </a:rPr>
              <a:t>Kaip sukurta skaitmeninės pažangios analitikos sistema gali gerinti mokinių pasiekimus?</a:t>
            </a:r>
            <a:endParaRPr sz="4000">
              <a:solidFill>
                <a:schemeClr val="lt1"/>
              </a:solidFill>
              <a:latin typeface="Arial"/>
              <a:ea typeface="Arial"/>
              <a:cs typeface="Arial"/>
              <a:sym typeface="Arial"/>
            </a:endParaRPr>
          </a:p>
        </p:txBody>
      </p:sp>
      <p:sp>
        <p:nvSpPr>
          <p:cNvPr id="86" name="Google Shape;86;p1"/>
          <p:cNvSpPr txBox="1"/>
          <p:nvPr>
            <p:ph idx="1" type="subTitle"/>
          </p:nvPr>
        </p:nvSpPr>
        <p:spPr>
          <a:xfrm>
            <a:off x="6795082" y="5134292"/>
            <a:ext cx="5250983" cy="1211421"/>
          </a:xfrm>
          <a:prstGeom prst="rect">
            <a:avLst/>
          </a:prstGeom>
          <a:solidFill>
            <a:schemeClr val="dk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lt1"/>
              </a:buClr>
              <a:buSzPts val="2000"/>
              <a:buNone/>
            </a:pPr>
            <a:r>
              <a:rPr lang="lt-LT" sz="2000">
                <a:solidFill>
                  <a:schemeClr val="lt1"/>
                </a:solidFill>
                <a:latin typeface="Arial"/>
                <a:ea typeface="Arial"/>
                <a:cs typeface="Arial"/>
                <a:sym typeface="Arial"/>
              </a:rPr>
              <a:t>Direktoriaus pavaduotojas ugdymui</a:t>
            </a:r>
            <a:endParaRPr sz="2000">
              <a:solidFill>
                <a:schemeClr val="lt1"/>
              </a:solidFill>
              <a:latin typeface="Arial"/>
              <a:ea typeface="Arial"/>
              <a:cs typeface="Arial"/>
              <a:sym typeface="Arial"/>
            </a:endParaRPr>
          </a:p>
          <a:p>
            <a:pPr indent="0" lvl="0" marL="0" rtl="0" algn="l">
              <a:lnSpc>
                <a:spcPct val="90000"/>
              </a:lnSpc>
              <a:spcBef>
                <a:spcPts val="1000"/>
              </a:spcBef>
              <a:spcAft>
                <a:spcPts val="0"/>
              </a:spcAft>
              <a:buClr>
                <a:schemeClr val="lt1"/>
              </a:buClr>
              <a:buSzPts val="2000"/>
              <a:buNone/>
            </a:pPr>
            <a:r>
              <a:rPr b="1" lang="lt-LT" sz="2000">
                <a:solidFill>
                  <a:schemeClr val="lt1"/>
                </a:solidFill>
                <a:latin typeface="Arial"/>
                <a:ea typeface="Arial"/>
                <a:cs typeface="Arial"/>
                <a:sym typeface="Arial"/>
              </a:rPr>
              <a:t>Benas Gudinavičius</a:t>
            </a:r>
            <a:endParaRPr b="1" sz="2000">
              <a:solidFill>
                <a:schemeClr val="lt1"/>
              </a:solidFill>
              <a:latin typeface="Arial"/>
              <a:ea typeface="Arial"/>
              <a:cs typeface="Arial"/>
              <a:sym typeface="Arial"/>
            </a:endParaRPr>
          </a:p>
        </p:txBody>
      </p:sp>
      <p:pic>
        <p:nvPicPr>
          <p:cNvPr id="87" name="Google Shape;87;p1"/>
          <p:cNvPicPr preferRelativeResize="0"/>
          <p:nvPr/>
        </p:nvPicPr>
        <p:blipFill rotWithShape="1">
          <a:blip r:embed="rId4">
            <a:alphaModFix/>
          </a:blip>
          <a:srcRect b="0" l="0" r="0" t="0"/>
          <a:stretch/>
        </p:blipFill>
        <p:spPr>
          <a:xfrm>
            <a:off x="4432100" y="5134300"/>
            <a:ext cx="2038825" cy="13263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A black background with a black square&#10;&#10;Description automatically generated" id="92" name="Google Shape;92;p2"/>
          <p:cNvPicPr preferRelativeResize="0"/>
          <p:nvPr>
            <p:ph idx="1" type="body"/>
          </p:nvPr>
        </p:nvPicPr>
        <p:blipFill rotWithShape="1">
          <a:blip r:embed="rId3">
            <a:alphaModFix/>
          </a:blip>
          <a:srcRect b="0" l="0" r="0" t="0"/>
          <a:stretch/>
        </p:blipFill>
        <p:spPr>
          <a:xfrm>
            <a:off x="0" y="0"/>
            <a:ext cx="12192000" cy="6858000"/>
          </a:xfrm>
          <a:prstGeom prst="rect">
            <a:avLst/>
          </a:prstGeom>
          <a:noFill/>
          <a:ln>
            <a:noFill/>
          </a:ln>
        </p:spPr>
      </p:pic>
      <p:sp>
        <p:nvSpPr>
          <p:cNvPr id="93" name="Google Shape;93;p2"/>
          <p:cNvSpPr txBox="1"/>
          <p:nvPr>
            <p:ph type="title"/>
          </p:nvPr>
        </p:nvSpPr>
        <p:spPr>
          <a:xfrm>
            <a:off x="838200" y="489664"/>
            <a:ext cx="10515600" cy="1056957"/>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7C2FEA"/>
              </a:buClr>
              <a:buSzPts val="4000"/>
              <a:buFont typeface="Arial"/>
              <a:buNone/>
            </a:pPr>
            <a:r>
              <a:rPr b="1" lang="lt-LT" sz="4000">
                <a:solidFill>
                  <a:srgbClr val="7C2FEA"/>
                </a:solidFill>
                <a:latin typeface="Arial"/>
                <a:ea typeface="Arial"/>
                <a:cs typeface="Arial"/>
                <a:sym typeface="Arial"/>
              </a:rPr>
              <a:t>ESAMA SITUACIJA</a:t>
            </a:r>
            <a:endParaRPr b="1" sz="4000">
              <a:solidFill>
                <a:srgbClr val="7C2FEA"/>
              </a:solidFill>
              <a:latin typeface="Arial"/>
              <a:ea typeface="Arial"/>
              <a:cs typeface="Arial"/>
              <a:sym typeface="Arial"/>
            </a:endParaRPr>
          </a:p>
        </p:txBody>
      </p:sp>
      <p:sp>
        <p:nvSpPr>
          <p:cNvPr id="94" name="Google Shape;94;p2"/>
          <p:cNvSpPr/>
          <p:nvPr/>
        </p:nvSpPr>
        <p:spPr>
          <a:xfrm>
            <a:off x="909319" y="1987550"/>
            <a:ext cx="4719693" cy="2044620"/>
          </a:xfrm>
          <a:prstGeom prst="rect">
            <a:avLst/>
          </a:prstGeom>
          <a:solidFill>
            <a:schemeClr val="dk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285750" lvl="0" marL="285750" marR="0" rtl="0" algn="l">
              <a:spcBef>
                <a:spcPts val="0"/>
              </a:spcBef>
              <a:spcAft>
                <a:spcPts val="0"/>
              </a:spcAft>
              <a:buClr>
                <a:schemeClr val="lt1"/>
              </a:buClr>
              <a:buSzPts val="1400"/>
              <a:buFont typeface="Arial"/>
              <a:buChar char="•"/>
            </a:pPr>
            <a:r>
              <a:rPr b="0" i="0" lang="lt-LT" sz="1400" u="none" cap="none" strike="noStrike">
                <a:solidFill>
                  <a:schemeClr val="lt1"/>
                </a:solidFill>
                <a:latin typeface="Arial"/>
                <a:ea typeface="Arial"/>
                <a:cs typeface="Arial"/>
                <a:sym typeface="Arial"/>
              </a:rPr>
              <a:t>Yra </a:t>
            </a:r>
            <a:r>
              <a:rPr b="0" i="0" lang="lt-LT" sz="1400" u="none" cap="none" strike="noStrike">
                <a:solidFill>
                  <a:srgbClr val="7C2FEA"/>
                </a:solidFill>
                <a:latin typeface="Arial"/>
                <a:ea typeface="Arial"/>
                <a:cs typeface="Arial"/>
                <a:sym typeface="Arial"/>
              </a:rPr>
              <a:t>daug skirtingų duomenų </a:t>
            </a:r>
            <a:r>
              <a:rPr b="0" i="0" lang="lt-LT" sz="1400" u="none" cap="none" strike="noStrike">
                <a:solidFill>
                  <a:schemeClr val="lt1"/>
                </a:solidFill>
                <a:latin typeface="Arial"/>
                <a:ea typeface="Arial"/>
                <a:cs typeface="Arial"/>
                <a:sym typeface="Arial"/>
              </a:rPr>
              <a:t>apie mokinį daugybėje sistemų ir dokumentų.</a:t>
            </a:r>
            <a:endParaRPr/>
          </a:p>
          <a:p>
            <a:pPr indent="-285750" lvl="0" marL="285750" marR="0" rtl="0" algn="l">
              <a:spcBef>
                <a:spcPts val="0"/>
              </a:spcBef>
              <a:spcAft>
                <a:spcPts val="0"/>
              </a:spcAft>
              <a:buClr>
                <a:srgbClr val="7C2FEA"/>
              </a:buClr>
              <a:buSzPts val="1400"/>
              <a:buFont typeface="Arial"/>
              <a:buChar char="•"/>
            </a:pPr>
            <a:r>
              <a:rPr b="0" i="0" lang="lt-LT" sz="1400" u="none" cap="none" strike="noStrike">
                <a:solidFill>
                  <a:srgbClr val="7C2FEA"/>
                </a:solidFill>
                <a:latin typeface="Arial"/>
                <a:ea typeface="Arial"/>
                <a:cs typeface="Arial"/>
                <a:sym typeface="Arial"/>
              </a:rPr>
              <a:t>Nėra vieningos sistemos</a:t>
            </a:r>
            <a:r>
              <a:rPr b="0" i="0" lang="lt-LT" sz="1400" u="none" cap="none" strike="noStrike">
                <a:solidFill>
                  <a:schemeClr val="lt1"/>
                </a:solidFill>
                <a:latin typeface="Arial"/>
                <a:ea typeface="Arial"/>
                <a:cs typeface="Arial"/>
                <a:sym typeface="Arial"/>
              </a:rPr>
              <a:t>, leidžiančios ne tik kaupti visą informaciją apie mokinį, bet ir, remiantis analitiniais įrankiais, daryti įžvalgas ir perspektyvinius scenarijus apie mokinio pažangą.</a:t>
            </a:r>
            <a:endParaRPr/>
          </a:p>
          <a:p>
            <a:pPr indent="-285750" lvl="0" marL="285750" marR="0" rtl="0" algn="l">
              <a:spcBef>
                <a:spcPts val="0"/>
              </a:spcBef>
              <a:spcAft>
                <a:spcPts val="0"/>
              </a:spcAft>
              <a:buClr>
                <a:schemeClr val="lt1"/>
              </a:buClr>
              <a:buSzPts val="1400"/>
              <a:buFont typeface="Arial"/>
              <a:buChar char="•"/>
            </a:pPr>
            <a:r>
              <a:rPr b="0" i="0" lang="lt-LT" sz="1400" u="none" cap="none" strike="noStrike">
                <a:solidFill>
                  <a:schemeClr val="lt1"/>
                </a:solidFill>
                <a:latin typeface="Arial"/>
                <a:ea typeface="Arial"/>
                <a:cs typeface="Arial"/>
                <a:sym typeface="Arial"/>
              </a:rPr>
              <a:t>Mokykloje </a:t>
            </a:r>
            <a:r>
              <a:rPr b="0" i="0" lang="lt-LT" sz="1400" u="none" cap="none" strike="noStrike">
                <a:solidFill>
                  <a:srgbClr val="7C2FEA"/>
                </a:solidFill>
                <a:latin typeface="Arial"/>
                <a:ea typeface="Arial"/>
                <a:cs typeface="Arial"/>
                <a:sym typeface="Arial"/>
              </a:rPr>
              <a:t>kuriami pavieniai </a:t>
            </a:r>
            <a:r>
              <a:rPr b="0" i="0" lang="lt-LT" sz="1400" u="none" cap="none" strike="noStrike">
                <a:solidFill>
                  <a:schemeClr val="lt1"/>
                </a:solidFill>
                <a:latin typeface="Arial"/>
                <a:ea typeface="Arial"/>
                <a:cs typeface="Arial"/>
                <a:sym typeface="Arial"/>
              </a:rPr>
              <a:t>mokymosi pasiekimų gerinimo </a:t>
            </a:r>
            <a:r>
              <a:rPr b="0" i="0" lang="lt-LT" sz="1400" u="none" cap="none" strike="noStrike">
                <a:solidFill>
                  <a:srgbClr val="7C2FEA"/>
                </a:solidFill>
                <a:latin typeface="Arial"/>
                <a:ea typeface="Arial"/>
                <a:cs typeface="Arial"/>
                <a:sym typeface="Arial"/>
              </a:rPr>
              <a:t>scenarijai</a:t>
            </a:r>
            <a:r>
              <a:rPr b="0" i="0" lang="lt-LT" sz="1400" u="none" cap="none" strike="noStrike">
                <a:solidFill>
                  <a:schemeClr val="lt1"/>
                </a:solidFill>
                <a:latin typeface="Arial"/>
                <a:ea typeface="Arial"/>
                <a:cs typeface="Arial"/>
                <a:sym typeface="Arial"/>
              </a:rPr>
              <a:t>, paremti keliais faktais ir subjektyviu interpretavimu.</a:t>
            </a:r>
            <a:endParaRPr/>
          </a:p>
        </p:txBody>
      </p:sp>
      <p:sp>
        <p:nvSpPr>
          <p:cNvPr id="95" name="Google Shape;95;p2"/>
          <p:cNvSpPr txBox="1"/>
          <p:nvPr/>
        </p:nvSpPr>
        <p:spPr>
          <a:xfrm>
            <a:off x="787400" y="1644649"/>
            <a:ext cx="3611880" cy="285115"/>
          </a:xfrm>
          <a:prstGeom prst="rect">
            <a:avLst/>
          </a:prstGeom>
          <a:noFill/>
          <a:ln>
            <a:noFill/>
          </a:ln>
        </p:spPr>
        <p:txBody>
          <a:bodyPr anchorCtr="0" anchor="ctr" bIns="45700" lIns="91425" spcFirstLastPara="1" rIns="91425" wrap="square" tIns="45700">
            <a:normAutofit fontScale="85000" lnSpcReduction="20000"/>
          </a:bodyPr>
          <a:lstStyle/>
          <a:p>
            <a:pPr indent="0" lvl="0" marL="0" marR="0" rtl="0" algn="l">
              <a:lnSpc>
                <a:spcPct val="90000"/>
              </a:lnSpc>
              <a:spcBef>
                <a:spcPts val="0"/>
              </a:spcBef>
              <a:spcAft>
                <a:spcPts val="0"/>
              </a:spcAft>
              <a:buClr>
                <a:schemeClr val="lt1"/>
              </a:buClr>
              <a:buSzPct val="100000"/>
              <a:buFont typeface="Arial"/>
              <a:buNone/>
            </a:pPr>
            <a:r>
              <a:rPr b="1" i="0" lang="lt-LT" sz="2000" u="none" cap="none" strike="noStrike">
                <a:solidFill>
                  <a:schemeClr val="lt1"/>
                </a:solidFill>
                <a:latin typeface="Arial"/>
                <a:ea typeface="Arial"/>
                <a:cs typeface="Arial"/>
                <a:sym typeface="Arial"/>
              </a:rPr>
              <a:t>KONTEKSTAS</a:t>
            </a:r>
            <a:endParaRPr/>
          </a:p>
        </p:txBody>
      </p:sp>
      <p:sp>
        <p:nvSpPr>
          <p:cNvPr id="96" name="Google Shape;96;p2"/>
          <p:cNvSpPr/>
          <p:nvPr/>
        </p:nvSpPr>
        <p:spPr>
          <a:xfrm>
            <a:off x="5951220" y="1974930"/>
            <a:ext cx="4485640" cy="2044620"/>
          </a:xfrm>
          <a:prstGeom prst="rect">
            <a:avLst/>
          </a:prstGeom>
          <a:solidFill>
            <a:schemeClr val="dk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285750" lvl="0" marL="285750" marR="0" rtl="0" algn="l">
              <a:spcBef>
                <a:spcPts val="0"/>
              </a:spcBef>
              <a:spcAft>
                <a:spcPts val="0"/>
              </a:spcAft>
              <a:buClr>
                <a:srgbClr val="7C2FEA"/>
              </a:buClr>
              <a:buSzPts val="1500"/>
              <a:buFont typeface="Arial"/>
              <a:buChar char="•"/>
            </a:pPr>
            <a:r>
              <a:rPr b="0" i="0" lang="lt-LT" sz="1500" u="none" cap="none" strike="noStrike">
                <a:solidFill>
                  <a:srgbClr val="7C2FEA"/>
                </a:solidFill>
                <a:latin typeface="Arial"/>
                <a:ea typeface="Arial"/>
                <a:cs typeface="Arial"/>
                <a:sym typeface="Arial"/>
              </a:rPr>
              <a:t>Problema yra ne tik mūsų ir projekto partnerių mokyklose</a:t>
            </a:r>
            <a:r>
              <a:rPr b="0" i="0" lang="lt-LT" sz="1500" u="none" cap="none" strike="noStrike">
                <a:solidFill>
                  <a:schemeClr val="lt1"/>
                </a:solidFill>
                <a:latin typeface="Arial"/>
                <a:ea typeface="Arial"/>
                <a:cs typeface="Arial"/>
                <a:sym typeface="Arial"/>
              </a:rPr>
              <a:t>, kuriose mokosi apie 1000 vaikų. </a:t>
            </a:r>
            <a:endParaRPr/>
          </a:p>
          <a:p>
            <a:pPr indent="-285750" lvl="0" marL="285750" marR="0" rtl="0" algn="l">
              <a:spcBef>
                <a:spcPts val="0"/>
              </a:spcBef>
              <a:spcAft>
                <a:spcPts val="0"/>
              </a:spcAft>
              <a:buClr>
                <a:schemeClr val="lt1"/>
              </a:buClr>
              <a:buSzPts val="1500"/>
              <a:buFont typeface="Arial"/>
              <a:buChar char="•"/>
            </a:pPr>
            <a:r>
              <a:rPr b="0" i="0" lang="lt-LT" sz="1500" u="none" cap="none" strike="noStrike">
                <a:solidFill>
                  <a:schemeClr val="lt1"/>
                </a:solidFill>
                <a:latin typeface="Arial"/>
                <a:ea typeface="Arial"/>
                <a:cs typeface="Arial"/>
                <a:sym typeface="Arial"/>
              </a:rPr>
              <a:t>Kiekvienais metais </a:t>
            </a:r>
            <a:r>
              <a:rPr b="0" i="0" lang="lt-LT" sz="1500" u="none" cap="none" strike="noStrike">
                <a:solidFill>
                  <a:srgbClr val="7C2FEA"/>
                </a:solidFill>
                <a:latin typeface="Arial"/>
                <a:ea typeface="Arial"/>
                <a:cs typeface="Arial"/>
                <a:sym typeface="Arial"/>
              </a:rPr>
              <a:t>yra sukaupiamas vis didesnis informacijos apie vaiką kiekis </a:t>
            </a:r>
            <a:r>
              <a:rPr b="0" i="0" lang="lt-LT" sz="1500" u="none" cap="none" strike="noStrike">
                <a:solidFill>
                  <a:schemeClr val="lt1"/>
                </a:solidFill>
                <a:latin typeface="Arial"/>
                <a:ea typeface="Arial"/>
                <a:cs typeface="Arial"/>
                <a:sym typeface="Arial"/>
              </a:rPr>
              <a:t>skirtingose sistemose ir dokumentuose.</a:t>
            </a:r>
            <a:endParaRPr/>
          </a:p>
          <a:p>
            <a:pPr indent="-285750" lvl="0" marL="285750" marR="0" rtl="0" algn="l">
              <a:spcBef>
                <a:spcPts val="0"/>
              </a:spcBef>
              <a:spcAft>
                <a:spcPts val="0"/>
              </a:spcAft>
              <a:buClr>
                <a:schemeClr val="lt1"/>
              </a:buClr>
              <a:buSzPts val="1500"/>
              <a:buFont typeface="Arial"/>
              <a:buChar char="•"/>
            </a:pPr>
            <a:r>
              <a:rPr b="0" i="0" lang="lt-LT" sz="1500" u="none" cap="none" strike="noStrike">
                <a:solidFill>
                  <a:schemeClr val="lt1"/>
                </a:solidFill>
                <a:latin typeface="Arial"/>
                <a:ea typeface="Arial"/>
                <a:cs typeface="Arial"/>
                <a:sym typeface="Arial"/>
              </a:rPr>
              <a:t>Panašiuose kontekstuose </a:t>
            </a:r>
            <a:r>
              <a:rPr b="0" i="0" lang="lt-LT" sz="1500" u="none" cap="none" strike="noStrike">
                <a:solidFill>
                  <a:srgbClr val="7C2FEA"/>
                </a:solidFill>
                <a:latin typeface="Arial"/>
                <a:ea typeface="Arial"/>
                <a:cs typeface="Arial"/>
                <a:sym typeface="Arial"/>
              </a:rPr>
              <a:t>„gyvena“ visos Lietuvos mokyklos</a:t>
            </a:r>
            <a:r>
              <a:rPr b="0" i="0" lang="lt-LT" sz="1500" u="none" cap="none" strike="noStrike">
                <a:solidFill>
                  <a:schemeClr val="lt1"/>
                </a:solidFill>
                <a:latin typeface="Arial"/>
                <a:ea typeface="Arial"/>
                <a:cs typeface="Arial"/>
                <a:sym typeface="Arial"/>
              </a:rPr>
              <a:t>.</a:t>
            </a:r>
            <a:endParaRPr/>
          </a:p>
        </p:txBody>
      </p:sp>
      <p:sp>
        <p:nvSpPr>
          <p:cNvPr id="97" name="Google Shape;97;p2"/>
          <p:cNvSpPr txBox="1"/>
          <p:nvPr/>
        </p:nvSpPr>
        <p:spPr>
          <a:xfrm>
            <a:off x="5951220" y="1581706"/>
            <a:ext cx="3611880" cy="285115"/>
          </a:xfrm>
          <a:prstGeom prst="rect">
            <a:avLst/>
          </a:prstGeom>
          <a:noFill/>
          <a:ln>
            <a:noFill/>
          </a:ln>
        </p:spPr>
        <p:txBody>
          <a:bodyPr anchorCtr="0" anchor="ctr" bIns="45700" lIns="91425" spcFirstLastPara="1" rIns="91425" wrap="square" tIns="45700">
            <a:normAutofit fontScale="85000" lnSpcReduction="20000"/>
          </a:bodyPr>
          <a:lstStyle/>
          <a:p>
            <a:pPr indent="0" lvl="0" marL="0" marR="0" rtl="0" algn="l">
              <a:lnSpc>
                <a:spcPct val="90000"/>
              </a:lnSpc>
              <a:spcBef>
                <a:spcPts val="0"/>
              </a:spcBef>
              <a:spcAft>
                <a:spcPts val="0"/>
              </a:spcAft>
              <a:buClr>
                <a:schemeClr val="lt1"/>
              </a:buClr>
              <a:buSzPct val="100000"/>
              <a:buFont typeface="Arial"/>
              <a:buNone/>
            </a:pPr>
            <a:r>
              <a:rPr b="1" i="0" lang="lt-LT" sz="2000" u="none" cap="none" strike="noStrike">
                <a:solidFill>
                  <a:schemeClr val="lt1"/>
                </a:solidFill>
                <a:latin typeface="Arial"/>
                <a:ea typeface="Arial"/>
                <a:cs typeface="Arial"/>
                <a:sym typeface="Arial"/>
              </a:rPr>
              <a:t>PROBLEMOS MASTAS</a:t>
            </a:r>
            <a:endParaRPr/>
          </a:p>
        </p:txBody>
      </p:sp>
      <p:sp>
        <p:nvSpPr>
          <p:cNvPr id="98" name="Google Shape;98;p2"/>
          <p:cNvSpPr/>
          <p:nvPr/>
        </p:nvSpPr>
        <p:spPr>
          <a:xfrm>
            <a:off x="909320" y="4595733"/>
            <a:ext cx="9527540" cy="1828800"/>
          </a:xfrm>
          <a:prstGeom prst="rect">
            <a:avLst/>
          </a:prstGeom>
          <a:solidFill>
            <a:schemeClr val="dk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285750" lvl="0" marL="285750" marR="0" rtl="0" algn="l">
              <a:spcBef>
                <a:spcPts val="0"/>
              </a:spcBef>
              <a:spcAft>
                <a:spcPts val="0"/>
              </a:spcAft>
              <a:buClr>
                <a:srgbClr val="7C2FEA"/>
              </a:buClr>
              <a:buSzPts val="1400"/>
              <a:buFont typeface="Arial"/>
              <a:buChar char="•"/>
            </a:pPr>
            <a:r>
              <a:rPr b="0" i="0" lang="lt-LT" sz="1400" u="none" cap="none" strike="noStrike">
                <a:solidFill>
                  <a:srgbClr val="7C2FEA"/>
                </a:solidFill>
                <a:latin typeface="Arial"/>
                <a:ea typeface="Arial"/>
                <a:cs typeface="Arial"/>
                <a:sym typeface="Arial"/>
              </a:rPr>
              <a:t>Intuityvus mąstymas </a:t>
            </a:r>
            <a:r>
              <a:rPr b="0" i="0" lang="lt-LT" sz="1400" u="none" cap="none" strike="noStrike">
                <a:solidFill>
                  <a:schemeClr val="lt1"/>
                </a:solidFill>
                <a:latin typeface="Arial"/>
                <a:ea typeface="Arial"/>
                <a:cs typeface="Arial"/>
                <a:sym typeface="Arial"/>
              </a:rPr>
              <a:t>apie vaiko mokymosi pasiekimus (kas lemia pagerėjimą/pablogėjimą?).</a:t>
            </a:r>
            <a:endParaRPr/>
          </a:p>
          <a:p>
            <a:pPr indent="-285750" lvl="0" marL="285750" marR="0" rtl="0" algn="l">
              <a:spcBef>
                <a:spcPts val="0"/>
              </a:spcBef>
              <a:spcAft>
                <a:spcPts val="0"/>
              </a:spcAft>
              <a:buClr>
                <a:srgbClr val="7C2FEA"/>
              </a:buClr>
              <a:buSzPts val="1400"/>
              <a:buFont typeface="Arial"/>
              <a:buChar char="•"/>
            </a:pPr>
            <a:r>
              <a:rPr b="0" i="0" lang="lt-LT" sz="1400" u="none" cap="none" strike="noStrike">
                <a:solidFill>
                  <a:srgbClr val="7C2FEA"/>
                </a:solidFill>
                <a:latin typeface="Arial"/>
                <a:ea typeface="Arial"/>
                <a:cs typeface="Arial"/>
                <a:sym typeface="Arial"/>
              </a:rPr>
              <a:t>Nežinojimas tolimesnių veiksmų</a:t>
            </a:r>
            <a:r>
              <a:rPr b="0" i="0" lang="lt-LT" sz="1400" u="none" cap="none" strike="noStrike">
                <a:solidFill>
                  <a:schemeClr val="lt1"/>
                </a:solidFill>
                <a:latin typeface="Arial"/>
                <a:ea typeface="Arial"/>
                <a:cs typeface="Arial"/>
                <a:sym typeface="Arial"/>
              </a:rPr>
              <a:t>, kurie leistų gerinti mokinio pasiekimus.</a:t>
            </a:r>
            <a:endParaRPr/>
          </a:p>
          <a:p>
            <a:pPr indent="-285750" lvl="0" marL="285750" marR="0" rtl="0" algn="l">
              <a:spcBef>
                <a:spcPts val="0"/>
              </a:spcBef>
              <a:spcAft>
                <a:spcPts val="0"/>
              </a:spcAft>
              <a:buClr>
                <a:schemeClr val="lt1"/>
              </a:buClr>
              <a:buSzPts val="1400"/>
              <a:buFont typeface="Arial"/>
              <a:buChar char="•"/>
            </a:pPr>
            <a:r>
              <a:rPr b="0" i="0" lang="lt-LT" sz="1400" u="none" cap="none" strike="noStrike">
                <a:solidFill>
                  <a:schemeClr val="lt1"/>
                </a:solidFill>
                <a:latin typeface="Arial"/>
                <a:ea typeface="Arial"/>
                <a:cs typeface="Arial"/>
                <a:sym typeface="Arial"/>
              </a:rPr>
              <a:t>Mokinių, turinčių specialiųjų ugdymosi poreikių, </a:t>
            </a:r>
            <a:r>
              <a:rPr b="0" i="0" lang="lt-LT" sz="1400" u="none" cap="none" strike="noStrike">
                <a:solidFill>
                  <a:srgbClr val="7C2FEA"/>
                </a:solidFill>
                <a:latin typeface="Arial"/>
                <a:ea typeface="Arial"/>
                <a:cs typeface="Arial"/>
                <a:sym typeface="Arial"/>
              </a:rPr>
              <a:t>ugdymo planų rašymo “pasikartojamumas” </a:t>
            </a:r>
            <a:r>
              <a:rPr b="0" i="0" lang="lt-LT" sz="1400" u="none" cap="none" strike="noStrike">
                <a:solidFill>
                  <a:schemeClr val="lt1"/>
                </a:solidFill>
                <a:latin typeface="Arial"/>
                <a:ea typeface="Arial"/>
                <a:cs typeface="Arial"/>
                <a:sym typeface="Arial"/>
              </a:rPr>
              <a:t>(atkartojimas, mažai atsižvelgiant į situacijos specifiką).</a:t>
            </a:r>
            <a:endParaRPr/>
          </a:p>
          <a:p>
            <a:pPr indent="-285750" lvl="0" marL="285750" marR="0" rtl="0" algn="l">
              <a:spcBef>
                <a:spcPts val="0"/>
              </a:spcBef>
              <a:spcAft>
                <a:spcPts val="0"/>
              </a:spcAft>
              <a:buClr>
                <a:srgbClr val="7C2FEA"/>
              </a:buClr>
              <a:buSzPts val="1400"/>
              <a:buFont typeface="Arial"/>
              <a:buChar char="•"/>
            </a:pPr>
            <a:r>
              <a:rPr b="0" i="0" lang="lt-LT" sz="1400" u="none" cap="none" strike="noStrike">
                <a:solidFill>
                  <a:srgbClr val="7C2FEA"/>
                </a:solidFill>
                <a:latin typeface="Arial"/>
                <a:ea typeface="Arial"/>
                <a:cs typeface="Arial"/>
                <a:sym typeface="Arial"/>
              </a:rPr>
              <a:t>Vieningos sistemos / algoritmų nebuvimas</a:t>
            </a:r>
            <a:r>
              <a:rPr b="0" i="0" lang="lt-LT" sz="1400" u="none" cap="none" strike="noStrike">
                <a:solidFill>
                  <a:schemeClr val="lt1"/>
                </a:solidFill>
                <a:latin typeface="Arial"/>
                <a:ea typeface="Arial"/>
                <a:cs typeface="Arial"/>
                <a:sym typeface="Arial"/>
              </a:rPr>
              <a:t>.</a:t>
            </a:r>
            <a:endParaRPr/>
          </a:p>
          <a:p>
            <a:pPr indent="-285750" lvl="0" marL="285750" marR="0" rtl="0" algn="l">
              <a:spcBef>
                <a:spcPts val="0"/>
              </a:spcBef>
              <a:spcAft>
                <a:spcPts val="0"/>
              </a:spcAft>
              <a:buClr>
                <a:srgbClr val="7C2FEA"/>
              </a:buClr>
              <a:buSzPts val="1400"/>
              <a:buFont typeface="Arial"/>
              <a:buChar char="•"/>
            </a:pPr>
            <a:r>
              <a:rPr b="0" i="0" lang="lt-LT" sz="1400" u="none" cap="none" strike="noStrike">
                <a:solidFill>
                  <a:srgbClr val="7C2FEA"/>
                </a:solidFill>
                <a:latin typeface="Arial"/>
                <a:ea typeface="Arial"/>
                <a:cs typeface="Arial"/>
                <a:sym typeface="Arial"/>
              </a:rPr>
              <a:t>Duomenimis</a:t>
            </a:r>
            <a:r>
              <a:rPr b="0" i="0" lang="lt-LT" sz="1400" u="none" cap="none" strike="noStrike">
                <a:solidFill>
                  <a:schemeClr val="lt1"/>
                </a:solidFill>
                <a:latin typeface="Arial"/>
                <a:ea typeface="Arial"/>
                <a:cs typeface="Arial"/>
                <a:sym typeface="Arial"/>
              </a:rPr>
              <a:t> </a:t>
            </a:r>
            <a:r>
              <a:rPr b="0" i="0" lang="lt-LT" sz="1400" u="none" cap="none" strike="noStrike">
                <a:solidFill>
                  <a:srgbClr val="7C2FEA"/>
                </a:solidFill>
                <a:latin typeface="Arial"/>
                <a:ea typeface="Arial"/>
                <a:cs typeface="Arial"/>
                <a:sym typeface="Arial"/>
              </a:rPr>
              <a:t>nepagrįstos išvados</a:t>
            </a:r>
            <a:r>
              <a:rPr b="0" i="0" lang="lt-LT" sz="1400" u="none" cap="none" strike="noStrike">
                <a:solidFill>
                  <a:schemeClr val="lt1"/>
                </a:solidFill>
                <a:latin typeface="Arial"/>
                <a:ea typeface="Arial"/>
                <a:cs typeface="Arial"/>
                <a:sym typeface="Arial"/>
              </a:rPr>
              <a:t>.</a:t>
            </a:r>
            <a:endParaRPr/>
          </a:p>
          <a:p>
            <a:pPr indent="-285750" lvl="0" marL="285750" marR="0" rtl="0" algn="l">
              <a:spcBef>
                <a:spcPts val="0"/>
              </a:spcBef>
              <a:spcAft>
                <a:spcPts val="0"/>
              </a:spcAft>
              <a:buClr>
                <a:srgbClr val="7C2FEA"/>
              </a:buClr>
              <a:buSzPts val="1400"/>
              <a:buFont typeface="Arial"/>
              <a:buChar char="•"/>
            </a:pPr>
            <a:r>
              <a:rPr b="0" i="0" lang="lt-LT" sz="1400" u="none" cap="none" strike="noStrike">
                <a:solidFill>
                  <a:srgbClr val="7C2FEA"/>
                </a:solidFill>
                <a:latin typeface="Arial"/>
                <a:ea typeface="Arial"/>
                <a:cs typeface="Arial"/>
                <a:sym typeface="Arial"/>
              </a:rPr>
              <a:t>Laiko ir žmogiškųjų išteklių stoka</a:t>
            </a:r>
            <a:r>
              <a:rPr b="0" i="0" lang="lt-LT" sz="1400" u="none" cap="none" strike="noStrike">
                <a:solidFill>
                  <a:schemeClr val="lt1"/>
                </a:solidFill>
                <a:latin typeface="Arial"/>
                <a:ea typeface="Arial"/>
                <a:cs typeface="Arial"/>
                <a:sym typeface="Arial"/>
              </a:rPr>
              <a:t>.</a:t>
            </a:r>
            <a:endParaRPr b="0" i="0" sz="1400" u="none" cap="none" strike="noStrike">
              <a:solidFill>
                <a:schemeClr val="lt1"/>
              </a:solidFill>
              <a:latin typeface="Arial"/>
              <a:ea typeface="Arial"/>
              <a:cs typeface="Arial"/>
              <a:sym typeface="Arial"/>
            </a:endParaRPr>
          </a:p>
        </p:txBody>
      </p:sp>
      <p:sp>
        <p:nvSpPr>
          <p:cNvPr id="99" name="Google Shape;99;p2"/>
          <p:cNvSpPr txBox="1"/>
          <p:nvPr/>
        </p:nvSpPr>
        <p:spPr>
          <a:xfrm>
            <a:off x="787400" y="4310618"/>
            <a:ext cx="3611880" cy="285115"/>
          </a:xfrm>
          <a:prstGeom prst="rect">
            <a:avLst/>
          </a:prstGeom>
          <a:noFill/>
          <a:ln>
            <a:noFill/>
          </a:ln>
        </p:spPr>
        <p:txBody>
          <a:bodyPr anchorCtr="0" anchor="ctr" bIns="45700" lIns="91425" spcFirstLastPara="1" rIns="91425" wrap="square" tIns="45700">
            <a:normAutofit fontScale="85000" lnSpcReduction="20000"/>
          </a:bodyPr>
          <a:lstStyle/>
          <a:p>
            <a:pPr indent="0" lvl="0" marL="0" marR="0" rtl="0" algn="l">
              <a:lnSpc>
                <a:spcPct val="90000"/>
              </a:lnSpc>
              <a:spcBef>
                <a:spcPts val="0"/>
              </a:spcBef>
              <a:spcAft>
                <a:spcPts val="0"/>
              </a:spcAft>
              <a:buClr>
                <a:schemeClr val="lt1"/>
              </a:buClr>
              <a:buSzPct val="100000"/>
              <a:buFont typeface="Arial"/>
              <a:buNone/>
            </a:pPr>
            <a:r>
              <a:rPr b="1" i="0" lang="lt-LT" sz="2000" u="none" cap="none" strike="noStrike">
                <a:solidFill>
                  <a:schemeClr val="lt1"/>
                </a:solidFill>
                <a:latin typeface="Arial"/>
                <a:ea typeface="Arial"/>
                <a:cs typeface="Arial"/>
                <a:sym typeface="Arial"/>
              </a:rPr>
              <a:t>PROBLEMA</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descr="A computer screen shot of a computer&#10;&#10;Description automatically generated" id="104" name="Google Shape;104;p3"/>
          <p:cNvPicPr preferRelativeResize="0"/>
          <p:nvPr/>
        </p:nvPicPr>
        <p:blipFill rotWithShape="1">
          <a:blip r:embed="rId3">
            <a:alphaModFix/>
          </a:blip>
          <a:srcRect b="0" l="0" r="0" t="0"/>
          <a:stretch/>
        </p:blipFill>
        <p:spPr>
          <a:xfrm>
            <a:off x="0" y="0"/>
            <a:ext cx="12192000" cy="6858000"/>
          </a:xfrm>
          <a:prstGeom prst="rect">
            <a:avLst/>
          </a:prstGeom>
          <a:noFill/>
          <a:ln>
            <a:noFill/>
          </a:ln>
        </p:spPr>
      </p:pic>
      <p:pic>
        <p:nvPicPr>
          <p:cNvPr id="105" name="Google Shape;105;p3"/>
          <p:cNvPicPr preferRelativeResize="0"/>
          <p:nvPr/>
        </p:nvPicPr>
        <p:blipFill rotWithShape="1">
          <a:blip r:embed="rId4">
            <a:alphaModFix/>
          </a:blip>
          <a:srcRect b="0" l="0" r="0" t="0"/>
          <a:stretch/>
        </p:blipFill>
        <p:spPr>
          <a:xfrm>
            <a:off x="3438663" y="2253673"/>
            <a:ext cx="8498903" cy="274695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descr="A black background with a black square&#10;&#10;Description automatically generated" id="110" name="Google Shape;110;p4"/>
          <p:cNvPicPr preferRelativeResize="0"/>
          <p:nvPr>
            <p:ph idx="1" type="body"/>
          </p:nvPr>
        </p:nvPicPr>
        <p:blipFill rotWithShape="1">
          <a:blip r:embed="rId3">
            <a:alphaModFix/>
          </a:blip>
          <a:srcRect b="0" l="0" r="0" t="0"/>
          <a:stretch/>
        </p:blipFill>
        <p:spPr>
          <a:xfrm>
            <a:off x="0" y="0"/>
            <a:ext cx="12192000" cy="6858000"/>
          </a:xfrm>
          <a:prstGeom prst="rect">
            <a:avLst/>
          </a:prstGeom>
          <a:noFill/>
          <a:ln>
            <a:noFill/>
          </a:ln>
        </p:spPr>
      </p:pic>
      <p:sp>
        <p:nvSpPr>
          <p:cNvPr id="111" name="Google Shape;111;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7C2FEA"/>
              </a:buClr>
              <a:buSzPts val="4000"/>
              <a:buFont typeface="Arial"/>
              <a:buNone/>
            </a:pPr>
            <a:r>
              <a:rPr b="1" lang="lt-LT" sz="4000">
                <a:solidFill>
                  <a:srgbClr val="7C2FEA"/>
                </a:solidFill>
                <a:latin typeface="Arial"/>
                <a:ea typeface="Arial"/>
                <a:cs typeface="Arial"/>
                <a:sym typeface="Arial"/>
              </a:rPr>
              <a:t>GOVTECH IŠŠŪKIS</a:t>
            </a:r>
            <a:endParaRPr/>
          </a:p>
        </p:txBody>
      </p:sp>
      <p:sp>
        <p:nvSpPr>
          <p:cNvPr id="112" name="Google Shape;112;p4"/>
          <p:cNvSpPr txBox="1"/>
          <p:nvPr/>
        </p:nvSpPr>
        <p:spPr>
          <a:xfrm>
            <a:off x="1010920" y="2766218"/>
            <a:ext cx="9362440"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5400"/>
              <a:buFont typeface="Arial"/>
              <a:buNone/>
            </a:pPr>
            <a:r>
              <a:rPr b="1" i="0" lang="lt-LT" sz="5400" u="none" cap="none" strike="noStrike">
                <a:solidFill>
                  <a:schemeClr val="lt1"/>
                </a:solidFill>
                <a:latin typeface="Arial"/>
                <a:ea typeface="Arial"/>
                <a:cs typeface="Arial"/>
                <a:sym typeface="Arial"/>
              </a:rPr>
              <a:t>Kaip mes galime taikyti įrodymais grįstus veiklos sprendimus, siekdami didinti mokinių pažangą?</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pic>
        <p:nvPicPr>
          <p:cNvPr descr="A black background with a black square&#10;&#10;Description automatically generated" id="117" name="Google Shape;117;p5"/>
          <p:cNvPicPr preferRelativeResize="0"/>
          <p:nvPr>
            <p:ph idx="1" type="body"/>
          </p:nvPr>
        </p:nvPicPr>
        <p:blipFill rotWithShape="1">
          <a:blip r:embed="rId3">
            <a:alphaModFix/>
          </a:blip>
          <a:srcRect b="0" l="0" r="0" t="0"/>
          <a:stretch/>
        </p:blipFill>
        <p:spPr>
          <a:xfrm>
            <a:off x="0" y="0"/>
            <a:ext cx="12192000" cy="6858000"/>
          </a:xfrm>
          <a:prstGeom prst="rect">
            <a:avLst/>
          </a:prstGeom>
          <a:noFill/>
          <a:ln>
            <a:noFill/>
          </a:ln>
        </p:spPr>
      </p:pic>
      <p:sp>
        <p:nvSpPr>
          <p:cNvPr id="118" name="Google Shape;118;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7C2FEA"/>
              </a:buClr>
              <a:buSzPts val="4000"/>
              <a:buFont typeface="Arial"/>
              <a:buNone/>
            </a:pPr>
            <a:r>
              <a:rPr b="1" lang="lt-LT" sz="4000">
                <a:solidFill>
                  <a:srgbClr val="7C2FEA"/>
                </a:solidFill>
                <a:latin typeface="Arial"/>
                <a:ea typeface="Arial"/>
                <a:cs typeface="Arial"/>
                <a:sym typeface="Arial"/>
              </a:rPr>
              <a:t>SPRENDIMO PARAMETRAI</a:t>
            </a:r>
            <a:endParaRPr/>
          </a:p>
        </p:txBody>
      </p:sp>
      <p:sp>
        <p:nvSpPr>
          <p:cNvPr id="119" name="Google Shape;119;p5"/>
          <p:cNvSpPr txBox="1"/>
          <p:nvPr/>
        </p:nvSpPr>
        <p:spPr>
          <a:xfrm>
            <a:off x="6658762" y="1770698"/>
            <a:ext cx="3611880" cy="285115"/>
          </a:xfrm>
          <a:prstGeom prst="rect">
            <a:avLst/>
          </a:prstGeom>
          <a:noFill/>
          <a:ln>
            <a:noFill/>
          </a:ln>
        </p:spPr>
        <p:txBody>
          <a:bodyPr anchorCtr="0" anchor="ctr" bIns="45700" lIns="91425" spcFirstLastPara="1" rIns="91425" wrap="square" tIns="45700">
            <a:normAutofit fontScale="85000" lnSpcReduction="20000"/>
          </a:bodyPr>
          <a:lstStyle/>
          <a:p>
            <a:pPr indent="0" lvl="0" marL="0" marR="0" rtl="0" algn="l">
              <a:lnSpc>
                <a:spcPct val="90000"/>
              </a:lnSpc>
              <a:spcBef>
                <a:spcPts val="0"/>
              </a:spcBef>
              <a:spcAft>
                <a:spcPts val="0"/>
              </a:spcAft>
              <a:buClr>
                <a:schemeClr val="lt1"/>
              </a:buClr>
              <a:buSzPct val="100000"/>
              <a:buFont typeface="Arial"/>
              <a:buNone/>
            </a:pPr>
            <a:r>
              <a:rPr b="1" i="0" lang="lt-LT" sz="2000" u="none" cap="none" strike="noStrike">
                <a:solidFill>
                  <a:schemeClr val="lt1"/>
                </a:solidFill>
                <a:latin typeface="Arial"/>
                <a:ea typeface="Arial"/>
                <a:cs typeface="Arial"/>
                <a:sym typeface="Arial"/>
              </a:rPr>
              <a:t>SPRENDIMO FUNKCIJOS</a:t>
            </a:r>
            <a:endParaRPr/>
          </a:p>
        </p:txBody>
      </p:sp>
      <p:sp>
        <p:nvSpPr>
          <p:cNvPr id="120" name="Google Shape;120;p5"/>
          <p:cNvSpPr/>
          <p:nvPr/>
        </p:nvSpPr>
        <p:spPr>
          <a:xfrm>
            <a:off x="6658762" y="2135823"/>
            <a:ext cx="4394200" cy="4441146"/>
          </a:xfrm>
          <a:prstGeom prst="rect">
            <a:avLst/>
          </a:prstGeom>
          <a:solidFill>
            <a:schemeClr val="dk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285750" lvl="0" marL="285750" marR="0" rtl="0" algn="l">
              <a:spcBef>
                <a:spcPts val="0"/>
              </a:spcBef>
              <a:spcAft>
                <a:spcPts val="0"/>
              </a:spcAft>
              <a:buClr>
                <a:srgbClr val="7C2FEA"/>
              </a:buClr>
              <a:buSzPts val="1600"/>
              <a:buFont typeface="Arial"/>
              <a:buChar char="•"/>
            </a:pPr>
            <a:r>
              <a:rPr b="0" i="0" lang="lt-LT" sz="1600" u="none" cap="none" strike="noStrike">
                <a:solidFill>
                  <a:srgbClr val="7C2FEA"/>
                </a:solidFill>
                <a:latin typeface="Arial"/>
                <a:ea typeface="Arial"/>
                <a:cs typeface="Arial"/>
                <a:sym typeface="Arial"/>
              </a:rPr>
              <a:t>Informacijos apie mokinį kaupimas</a:t>
            </a:r>
            <a:r>
              <a:rPr b="0" i="0" lang="lt-LT" sz="1600" u="none" cap="none" strike="noStrike">
                <a:solidFill>
                  <a:schemeClr val="lt1"/>
                </a:solidFill>
                <a:latin typeface="Arial"/>
                <a:ea typeface="Arial"/>
                <a:cs typeface="Arial"/>
                <a:sym typeface="Arial"/>
              </a:rPr>
              <a:t> vienoje sistemoje, integruojant atskirose sistemose ir dokumentuose turimus duomenis arba įvedant duomenis rankiniu būdu.</a:t>
            </a:r>
            <a:endParaRPr/>
          </a:p>
          <a:p>
            <a:pPr indent="-285750" lvl="0" marL="285750" marR="0" rtl="0" algn="l">
              <a:spcBef>
                <a:spcPts val="0"/>
              </a:spcBef>
              <a:spcAft>
                <a:spcPts val="0"/>
              </a:spcAft>
              <a:buClr>
                <a:srgbClr val="7C2FEA"/>
              </a:buClr>
              <a:buSzPts val="1600"/>
              <a:buFont typeface="Arial"/>
              <a:buChar char="•"/>
            </a:pPr>
            <a:r>
              <a:rPr b="0" i="0" lang="lt-LT" sz="1600" u="none" cap="none" strike="noStrike">
                <a:solidFill>
                  <a:srgbClr val="7C2FEA"/>
                </a:solidFill>
                <a:latin typeface="Arial"/>
                <a:ea typeface="Arial"/>
                <a:cs typeface="Arial"/>
                <a:sym typeface="Arial"/>
              </a:rPr>
              <a:t>Rodiklių</a:t>
            </a:r>
            <a:r>
              <a:rPr b="0" i="0" lang="lt-LT" sz="1600" u="none" cap="none" strike="noStrike">
                <a:solidFill>
                  <a:schemeClr val="lt1"/>
                </a:solidFill>
                <a:latin typeface="Arial"/>
                <a:ea typeface="Arial"/>
                <a:cs typeface="Arial"/>
                <a:sym typeface="Arial"/>
              </a:rPr>
              <a:t> iš dokumentų (pvz., einamųjų mokslo metų mokyklos ugdymo plano) </a:t>
            </a:r>
            <a:r>
              <a:rPr b="0" i="0" lang="lt-LT" sz="1600" u="none" cap="none" strike="noStrike">
                <a:solidFill>
                  <a:srgbClr val="7C2FEA"/>
                </a:solidFill>
                <a:latin typeface="Arial"/>
                <a:ea typeface="Arial"/>
                <a:cs typeface="Arial"/>
                <a:sym typeface="Arial"/>
              </a:rPr>
              <a:t>suvedimas</a:t>
            </a:r>
            <a:r>
              <a:rPr b="0" i="0" lang="lt-LT" sz="1600" u="none" cap="none" strike="noStrike">
                <a:solidFill>
                  <a:schemeClr val="lt1"/>
                </a:solidFill>
                <a:latin typeface="Arial"/>
                <a:ea typeface="Arial"/>
                <a:cs typeface="Arial"/>
                <a:sym typeface="Arial"/>
              </a:rPr>
              <a:t>.</a:t>
            </a:r>
            <a:endParaRPr/>
          </a:p>
          <a:p>
            <a:pPr indent="-285750" lvl="0" marL="285750" marR="0" rtl="0" algn="l">
              <a:spcBef>
                <a:spcPts val="0"/>
              </a:spcBef>
              <a:spcAft>
                <a:spcPts val="0"/>
              </a:spcAft>
              <a:buClr>
                <a:srgbClr val="7C2FEA"/>
              </a:buClr>
              <a:buSzPts val="1600"/>
              <a:buFont typeface="Arial"/>
              <a:buChar char="•"/>
            </a:pPr>
            <a:r>
              <a:rPr b="0" i="0" lang="lt-LT" sz="1600" u="none" cap="none" strike="noStrike">
                <a:solidFill>
                  <a:srgbClr val="7C2FEA"/>
                </a:solidFill>
                <a:latin typeface="Arial"/>
                <a:ea typeface="Arial"/>
                <a:cs typeface="Arial"/>
                <a:sym typeface="Arial"/>
              </a:rPr>
              <a:t>Aprašomoji ir daugiamatė duomenų analizė</a:t>
            </a:r>
            <a:r>
              <a:rPr b="0" i="0" lang="lt-LT" sz="1600" u="none" cap="none" strike="noStrike">
                <a:solidFill>
                  <a:schemeClr val="lt1"/>
                </a:solidFill>
                <a:latin typeface="Arial"/>
                <a:ea typeface="Arial"/>
                <a:cs typeface="Arial"/>
                <a:sym typeface="Arial"/>
              </a:rPr>
              <a:t>. Gaunama ne tik įrodymais grįsta informacija, bet ir atskleidžiamos duomenų sąsajos.</a:t>
            </a:r>
            <a:endParaRPr/>
          </a:p>
          <a:p>
            <a:pPr indent="-285750" lvl="0" marL="285750" marR="0" rtl="0" algn="l">
              <a:spcBef>
                <a:spcPts val="0"/>
              </a:spcBef>
              <a:spcAft>
                <a:spcPts val="0"/>
              </a:spcAft>
              <a:buClr>
                <a:srgbClr val="7C2FEA"/>
              </a:buClr>
              <a:buSzPts val="1600"/>
              <a:buFont typeface="Arial"/>
              <a:buChar char="•"/>
            </a:pPr>
            <a:r>
              <a:rPr b="0" i="0" lang="lt-LT" sz="1600" u="none" cap="none" strike="noStrike">
                <a:solidFill>
                  <a:srgbClr val="7C2FEA"/>
                </a:solidFill>
                <a:latin typeface="Arial"/>
                <a:ea typeface="Arial"/>
                <a:cs typeface="Arial"/>
                <a:sym typeface="Arial"/>
              </a:rPr>
              <a:t>Automatizuoti pranešimai </a:t>
            </a:r>
            <a:r>
              <a:rPr b="0" i="0" lang="lt-LT" sz="1600" u="none" cap="none" strike="noStrike">
                <a:solidFill>
                  <a:schemeClr val="lt1"/>
                </a:solidFill>
                <a:latin typeface="Arial"/>
                <a:ea typeface="Arial"/>
                <a:cs typeface="Arial"/>
                <a:sym typeface="Arial"/>
              </a:rPr>
              <a:t>apie mokinio pažangą. </a:t>
            </a:r>
            <a:endParaRPr/>
          </a:p>
          <a:p>
            <a:pPr indent="-285750" lvl="0" marL="285750" marR="0" rtl="0" algn="l">
              <a:spcBef>
                <a:spcPts val="0"/>
              </a:spcBef>
              <a:spcAft>
                <a:spcPts val="0"/>
              </a:spcAft>
              <a:buClr>
                <a:srgbClr val="7C2FEA"/>
              </a:buClr>
              <a:buSzPts val="1600"/>
              <a:buFont typeface="Arial"/>
              <a:buChar char="•"/>
            </a:pPr>
            <a:r>
              <a:rPr b="0" i="0" lang="lt-LT" sz="1600" u="none" cap="none" strike="noStrike">
                <a:solidFill>
                  <a:srgbClr val="7C2FEA"/>
                </a:solidFill>
                <a:latin typeface="Arial"/>
                <a:ea typeface="Arial"/>
                <a:cs typeface="Arial"/>
                <a:sym typeface="Arial"/>
              </a:rPr>
              <a:t>Mokinių ugdymo rekomendacijų pateikimas</a:t>
            </a:r>
            <a:r>
              <a:rPr b="0" i="0" lang="lt-LT" sz="1600" u="none" cap="none" strike="noStrike">
                <a:solidFill>
                  <a:schemeClr val="lt1"/>
                </a:solidFill>
                <a:latin typeface="Arial"/>
                <a:ea typeface="Arial"/>
                <a:cs typeface="Arial"/>
                <a:sym typeface="Arial"/>
              </a:rPr>
              <a:t>, remiantis įrodymais grįsta informacija (pasitelkiant AI).</a:t>
            </a:r>
            <a:endParaRPr b="0" i="0" sz="1600" u="none" cap="none" strike="noStrike">
              <a:solidFill>
                <a:schemeClr val="lt1"/>
              </a:solidFill>
              <a:latin typeface="Arial"/>
              <a:ea typeface="Arial"/>
              <a:cs typeface="Arial"/>
              <a:sym typeface="Arial"/>
            </a:endParaRPr>
          </a:p>
        </p:txBody>
      </p:sp>
      <p:sp>
        <p:nvSpPr>
          <p:cNvPr id="121" name="Google Shape;121;p5"/>
          <p:cNvSpPr txBox="1"/>
          <p:nvPr/>
        </p:nvSpPr>
        <p:spPr>
          <a:xfrm>
            <a:off x="685800" y="1770698"/>
            <a:ext cx="3611880" cy="285115"/>
          </a:xfrm>
          <a:prstGeom prst="rect">
            <a:avLst/>
          </a:prstGeom>
          <a:noFill/>
          <a:ln>
            <a:noFill/>
          </a:ln>
        </p:spPr>
        <p:txBody>
          <a:bodyPr anchorCtr="0" anchor="ctr" bIns="45700" lIns="91425" spcFirstLastPara="1" rIns="91425" wrap="square" tIns="45700">
            <a:normAutofit fontScale="85000" lnSpcReduction="20000"/>
          </a:bodyPr>
          <a:lstStyle/>
          <a:p>
            <a:pPr indent="0" lvl="0" marL="0" marR="0" rtl="0" algn="l">
              <a:lnSpc>
                <a:spcPct val="90000"/>
              </a:lnSpc>
              <a:spcBef>
                <a:spcPts val="0"/>
              </a:spcBef>
              <a:spcAft>
                <a:spcPts val="0"/>
              </a:spcAft>
              <a:buClr>
                <a:schemeClr val="lt1"/>
              </a:buClr>
              <a:buSzPct val="100000"/>
              <a:buFont typeface="Arial"/>
              <a:buNone/>
            </a:pPr>
            <a:r>
              <a:rPr b="1" i="0" lang="lt-LT" sz="2000" u="none" cap="none" strike="noStrike">
                <a:solidFill>
                  <a:schemeClr val="lt1"/>
                </a:solidFill>
                <a:latin typeface="Arial"/>
                <a:ea typeface="Arial"/>
                <a:cs typeface="Arial"/>
                <a:sym typeface="Arial"/>
              </a:rPr>
              <a:t>SPENDIMO NAUDOTOJAI</a:t>
            </a:r>
            <a:endParaRPr/>
          </a:p>
        </p:txBody>
      </p:sp>
      <p:sp>
        <p:nvSpPr>
          <p:cNvPr id="122" name="Google Shape;122;p5"/>
          <p:cNvSpPr/>
          <p:nvPr/>
        </p:nvSpPr>
        <p:spPr>
          <a:xfrm>
            <a:off x="787400" y="2135823"/>
            <a:ext cx="4394200" cy="4441146"/>
          </a:xfrm>
          <a:prstGeom prst="rect">
            <a:avLst/>
          </a:prstGeom>
          <a:solidFill>
            <a:schemeClr val="dk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285750" lvl="0" marL="285750" marR="0" rtl="0" algn="l">
              <a:spcBef>
                <a:spcPts val="0"/>
              </a:spcBef>
              <a:spcAft>
                <a:spcPts val="0"/>
              </a:spcAft>
              <a:buClr>
                <a:srgbClr val="7C2FEA"/>
              </a:buClr>
              <a:buSzPts val="1400"/>
              <a:buFont typeface="Arial"/>
              <a:buChar char="•"/>
            </a:pPr>
            <a:r>
              <a:rPr b="0" i="0" lang="lt-LT" sz="1400" u="none" cap="none" strike="noStrike">
                <a:solidFill>
                  <a:srgbClr val="7C2FEA"/>
                </a:solidFill>
                <a:latin typeface="Arial"/>
                <a:ea typeface="Arial"/>
                <a:cs typeface="Arial"/>
                <a:sym typeface="Arial"/>
              </a:rPr>
              <a:t>Tiesioginis ir pagrindinis sprendimo naudos gavėjas </a:t>
            </a:r>
            <a:r>
              <a:rPr b="0" i="0" lang="lt-LT" sz="1400" u="none" cap="none" strike="noStrike">
                <a:solidFill>
                  <a:schemeClr val="lt1"/>
                </a:solidFill>
                <a:latin typeface="Arial"/>
                <a:ea typeface="Arial"/>
                <a:cs typeface="Arial"/>
                <a:sym typeface="Arial"/>
              </a:rPr>
              <a:t>– mokinys. Sprendiniu naudosis: mokyklos administracija, pedagogai, švietimo pagalbos specialistai, mokiniai, tėvai / globėjai / rūpintojai.</a:t>
            </a:r>
            <a:endParaRPr/>
          </a:p>
          <a:p>
            <a:pPr indent="-285750" lvl="0" marL="285750" marR="0" rtl="0" algn="l">
              <a:spcBef>
                <a:spcPts val="0"/>
              </a:spcBef>
              <a:spcAft>
                <a:spcPts val="0"/>
              </a:spcAft>
              <a:buClr>
                <a:srgbClr val="7C2FEA"/>
              </a:buClr>
              <a:buSzPts val="1400"/>
              <a:buFont typeface="Arial"/>
              <a:buChar char="•"/>
            </a:pPr>
            <a:r>
              <a:rPr b="0" i="0" lang="lt-LT" sz="1400" u="none" cap="none" strike="noStrike">
                <a:solidFill>
                  <a:srgbClr val="7C2FEA"/>
                </a:solidFill>
                <a:latin typeface="Arial"/>
                <a:ea typeface="Arial"/>
                <a:cs typeface="Arial"/>
                <a:sym typeface="Arial"/>
              </a:rPr>
              <a:t>Administracija</a:t>
            </a:r>
            <a:r>
              <a:rPr b="0" i="0" lang="lt-LT" sz="1400" u="none" cap="none" strike="noStrike">
                <a:solidFill>
                  <a:schemeClr val="lt1"/>
                </a:solidFill>
                <a:latin typeface="Arial"/>
                <a:ea typeface="Arial"/>
                <a:cs typeface="Arial"/>
                <a:sym typeface="Arial"/>
              </a:rPr>
              <a:t> (~7-8 asmenys): sprendimo pagalba vykdoma veiksmingesnė vadyba.</a:t>
            </a:r>
            <a:endParaRPr/>
          </a:p>
          <a:p>
            <a:pPr indent="-285750" lvl="0" marL="285750" marR="0" rtl="0" algn="l">
              <a:spcBef>
                <a:spcPts val="0"/>
              </a:spcBef>
              <a:spcAft>
                <a:spcPts val="0"/>
              </a:spcAft>
              <a:buClr>
                <a:srgbClr val="7C2FEA"/>
              </a:buClr>
              <a:buSzPts val="1400"/>
              <a:buFont typeface="Arial"/>
              <a:buChar char="•"/>
            </a:pPr>
            <a:r>
              <a:rPr b="0" i="0" lang="lt-LT" sz="1400" u="none" cap="none" strike="noStrike">
                <a:solidFill>
                  <a:srgbClr val="7C2FEA"/>
                </a:solidFill>
                <a:latin typeface="Arial"/>
                <a:ea typeface="Arial"/>
                <a:cs typeface="Arial"/>
                <a:sym typeface="Arial"/>
              </a:rPr>
              <a:t>Pedagogas</a:t>
            </a:r>
            <a:r>
              <a:rPr b="0" i="0" lang="lt-LT" sz="1400" u="none" cap="none" strike="noStrike">
                <a:solidFill>
                  <a:schemeClr val="lt1"/>
                </a:solidFill>
                <a:latin typeface="Arial"/>
                <a:ea typeface="Arial"/>
                <a:cs typeface="Arial"/>
                <a:sym typeface="Arial"/>
              </a:rPr>
              <a:t> (~60 asmenų): sprendimo pagalba konstruojamas tikslingesnis ugdymo turinys.</a:t>
            </a:r>
            <a:endParaRPr/>
          </a:p>
          <a:p>
            <a:pPr indent="-285750" lvl="0" marL="285750" marR="0" rtl="0" algn="l">
              <a:spcBef>
                <a:spcPts val="0"/>
              </a:spcBef>
              <a:spcAft>
                <a:spcPts val="0"/>
              </a:spcAft>
              <a:buClr>
                <a:srgbClr val="7C2FEA"/>
              </a:buClr>
              <a:buSzPts val="1400"/>
              <a:buFont typeface="Arial"/>
              <a:buChar char="•"/>
            </a:pPr>
            <a:r>
              <a:rPr b="0" i="0" lang="lt-LT" sz="1400" u="none" cap="none" strike="noStrike">
                <a:solidFill>
                  <a:srgbClr val="7C2FEA"/>
                </a:solidFill>
                <a:latin typeface="Arial"/>
                <a:ea typeface="Arial"/>
                <a:cs typeface="Arial"/>
                <a:sym typeface="Arial"/>
              </a:rPr>
              <a:t>Švietimo pagalbos specialistas </a:t>
            </a:r>
            <a:r>
              <a:rPr b="0" i="0" lang="lt-LT" sz="1400" u="none" cap="none" strike="noStrike">
                <a:solidFill>
                  <a:schemeClr val="lt1"/>
                </a:solidFill>
                <a:latin typeface="Arial"/>
                <a:ea typeface="Arial"/>
                <a:cs typeface="Arial"/>
                <a:sym typeface="Arial"/>
              </a:rPr>
              <a:t>(~15 asmenų): sprendimo pagalba planuojama savalaikė pagalba mokiniui ir jo tėvams / globėjams / rūpintojams.</a:t>
            </a:r>
            <a:endParaRPr/>
          </a:p>
          <a:p>
            <a:pPr indent="-285750" lvl="0" marL="285750" marR="0" rtl="0" algn="l">
              <a:spcBef>
                <a:spcPts val="0"/>
              </a:spcBef>
              <a:spcAft>
                <a:spcPts val="0"/>
              </a:spcAft>
              <a:buClr>
                <a:srgbClr val="7C2FEA"/>
              </a:buClr>
              <a:buSzPts val="1400"/>
              <a:buFont typeface="Arial"/>
              <a:buChar char="•"/>
            </a:pPr>
            <a:r>
              <a:rPr b="0" i="0" lang="lt-LT" sz="1400" u="none" cap="none" strike="noStrike">
                <a:solidFill>
                  <a:srgbClr val="7C2FEA"/>
                </a:solidFill>
                <a:latin typeface="Arial"/>
                <a:ea typeface="Arial"/>
                <a:cs typeface="Arial"/>
                <a:sym typeface="Arial"/>
              </a:rPr>
              <a:t>Mokinys</a:t>
            </a:r>
            <a:r>
              <a:rPr b="0" i="0" lang="lt-LT" sz="1400" u="none" cap="none" strike="noStrike">
                <a:solidFill>
                  <a:schemeClr val="lt1"/>
                </a:solidFill>
                <a:latin typeface="Arial"/>
                <a:ea typeface="Arial"/>
                <a:cs typeface="Arial"/>
                <a:sym typeface="Arial"/>
              </a:rPr>
              <a:t> (~1000): reflektuojama apie asmeninę mokymosi pažangą kartu su kitais asmenimis (pvz., pedagogu).</a:t>
            </a:r>
            <a:endParaRPr/>
          </a:p>
          <a:p>
            <a:pPr indent="-285750" lvl="0" marL="285750" marR="0" rtl="0" algn="l">
              <a:spcBef>
                <a:spcPts val="0"/>
              </a:spcBef>
              <a:spcAft>
                <a:spcPts val="0"/>
              </a:spcAft>
              <a:buClr>
                <a:srgbClr val="7C2FEA"/>
              </a:buClr>
              <a:buSzPts val="1400"/>
              <a:buFont typeface="Arial"/>
              <a:buChar char="•"/>
            </a:pPr>
            <a:r>
              <a:rPr b="0" i="0" lang="lt-LT" sz="1400" u="none" cap="none" strike="noStrike">
                <a:solidFill>
                  <a:srgbClr val="7C2FEA"/>
                </a:solidFill>
                <a:latin typeface="Arial"/>
                <a:ea typeface="Arial"/>
                <a:cs typeface="Arial"/>
                <a:sym typeface="Arial"/>
              </a:rPr>
              <a:t>Tėvas / globėjas / rūpintojas </a:t>
            </a:r>
            <a:r>
              <a:rPr b="0" i="0" lang="lt-LT" sz="1400" u="none" cap="none" strike="noStrike">
                <a:solidFill>
                  <a:schemeClr val="lt1"/>
                </a:solidFill>
                <a:latin typeface="Arial"/>
                <a:ea typeface="Arial"/>
                <a:cs typeface="Arial"/>
                <a:sym typeface="Arial"/>
              </a:rPr>
              <a:t>(~2000): stebima vaiko mokymosi pažanga ir gaunamos įžvalgos apie vaiko ugdymą mokykloje.</a:t>
            </a:r>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pic>
        <p:nvPicPr>
          <p:cNvPr descr="A black background with a black square&#10;&#10;Description automatically generated" id="127" name="Google Shape;127;p6"/>
          <p:cNvPicPr preferRelativeResize="0"/>
          <p:nvPr>
            <p:ph idx="1" type="body"/>
          </p:nvPr>
        </p:nvPicPr>
        <p:blipFill rotWithShape="1">
          <a:blip r:embed="rId3">
            <a:alphaModFix/>
          </a:blip>
          <a:srcRect b="0" l="0" r="0" t="0"/>
          <a:stretch/>
        </p:blipFill>
        <p:spPr>
          <a:xfrm>
            <a:off x="0" y="0"/>
            <a:ext cx="12192000" cy="6858000"/>
          </a:xfrm>
          <a:prstGeom prst="rect">
            <a:avLst/>
          </a:prstGeom>
          <a:noFill/>
          <a:ln>
            <a:noFill/>
          </a:ln>
        </p:spPr>
      </p:pic>
      <p:sp>
        <p:nvSpPr>
          <p:cNvPr id="128" name="Google Shape;128;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7C2FEA"/>
              </a:buClr>
              <a:buSzPts val="4000"/>
              <a:buFont typeface="Arial"/>
              <a:buNone/>
            </a:pPr>
            <a:r>
              <a:rPr b="1" lang="lt-LT" sz="4000">
                <a:solidFill>
                  <a:srgbClr val="7C2FEA"/>
                </a:solidFill>
                <a:latin typeface="Arial"/>
                <a:ea typeface="Arial"/>
                <a:cs typeface="Arial"/>
                <a:sym typeface="Arial"/>
              </a:rPr>
              <a:t>SPRENDIMO PARAMETRAI</a:t>
            </a:r>
            <a:endParaRPr/>
          </a:p>
        </p:txBody>
      </p:sp>
      <p:sp>
        <p:nvSpPr>
          <p:cNvPr id="129" name="Google Shape;129;p6"/>
          <p:cNvSpPr txBox="1"/>
          <p:nvPr/>
        </p:nvSpPr>
        <p:spPr>
          <a:xfrm>
            <a:off x="838199" y="1553686"/>
            <a:ext cx="3611880" cy="285115"/>
          </a:xfrm>
          <a:prstGeom prst="rect">
            <a:avLst/>
          </a:prstGeom>
          <a:noFill/>
          <a:ln>
            <a:noFill/>
          </a:ln>
        </p:spPr>
        <p:txBody>
          <a:bodyPr anchorCtr="0" anchor="ctr" bIns="45700" lIns="91425" spcFirstLastPara="1" rIns="91425" wrap="square" tIns="45700">
            <a:normAutofit fontScale="85000" lnSpcReduction="20000"/>
          </a:bodyPr>
          <a:lstStyle/>
          <a:p>
            <a:pPr indent="0" lvl="0" marL="0" marR="0" rtl="0" algn="l">
              <a:lnSpc>
                <a:spcPct val="90000"/>
              </a:lnSpc>
              <a:spcBef>
                <a:spcPts val="0"/>
              </a:spcBef>
              <a:spcAft>
                <a:spcPts val="0"/>
              </a:spcAft>
              <a:buClr>
                <a:schemeClr val="lt1"/>
              </a:buClr>
              <a:buSzPct val="100000"/>
              <a:buFont typeface="Arial"/>
              <a:buNone/>
            </a:pPr>
            <a:r>
              <a:rPr b="1" i="0" lang="lt-LT" sz="2000" u="none" cap="none" strike="noStrike">
                <a:solidFill>
                  <a:schemeClr val="lt1"/>
                </a:solidFill>
                <a:latin typeface="Arial"/>
                <a:ea typeface="Arial"/>
                <a:cs typeface="Arial"/>
                <a:sym typeface="Arial"/>
              </a:rPr>
              <a:t>SPRENDIMO VEIKSMINGUMAS</a:t>
            </a:r>
            <a:endParaRPr/>
          </a:p>
        </p:txBody>
      </p:sp>
      <p:sp>
        <p:nvSpPr>
          <p:cNvPr id="130" name="Google Shape;130;p6"/>
          <p:cNvSpPr/>
          <p:nvPr/>
        </p:nvSpPr>
        <p:spPr>
          <a:xfrm>
            <a:off x="838199" y="1838802"/>
            <a:ext cx="5688435" cy="4654074"/>
          </a:xfrm>
          <a:prstGeom prst="rect">
            <a:avLst/>
          </a:prstGeom>
          <a:solidFill>
            <a:schemeClr val="dk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285750" lvl="0" marL="285750" marR="0" rtl="0" algn="l">
              <a:spcBef>
                <a:spcPts val="0"/>
              </a:spcBef>
              <a:spcAft>
                <a:spcPts val="0"/>
              </a:spcAft>
              <a:buClr>
                <a:srgbClr val="7C2FEA"/>
              </a:buClr>
              <a:buSzPts val="1400"/>
              <a:buFont typeface="Arial"/>
              <a:buChar char="•"/>
            </a:pPr>
            <a:r>
              <a:rPr b="0" i="0" lang="lt-LT" sz="1400" u="none" cap="none" strike="noStrike">
                <a:solidFill>
                  <a:srgbClr val="7C2FEA"/>
                </a:solidFill>
                <a:latin typeface="Arial"/>
                <a:ea typeface="Arial"/>
                <a:cs typeface="Arial"/>
                <a:sym typeface="Arial"/>
              </a:rPr>
              <a:t>Geresni mokinių pasiekimai</a:t>
            </a:r>
            <a:r>
              <a:rPr b="0" i="0" lang="lt-LT" sz="1400" u="none" cap="none" strike="noStrike">
                <a:solidFill>
                  <a:schemeClr val="lt1"/>
                </a:solidFill>
                <a:latin typeface="Arial"/>
                <a:ea typeface="Arial"/>
                <a:cs typeface="Arial"/>
                <a:sym typeface="Arial"/>
              </a:rPr>
              <a:t>. Geriau suprasdami individualius mokinių poreikius, mokytojai galės pritaikyti mokymo strategijas, kad mokiniai kuo labiau įsitrauktų ir mokytųsi. Tikėtina, kad dėl tokio individualizuoto požiūrio pagerės akademiniai rezultatai ir mokinių pasiekimai įvairiuose dalykuose. </a:t>
            </a:r>
            <a:endParaRPr/>
          </a:p>
          <a:p>
            <a:pPr indent="-285750" lvl="0" marL="285750" marR="0" rtl="0" algn="l">
              <a:spcBef>
                <a:spcPts val="0"/>
              </a:spcBef>
              <a:spcAft>
                <a:spcPts val="0"/>
              </a:spcAft>
              <a:buClr>
                <a:srgbClr val="7C2FEA"/>
              </a:buClr>
              <a:buSzPts val="1400"/>
              <a:buFont typeface="Arial"/>
              <a:buChar char="•"/>
            </a:pPr>
            <a:r>
              <a:rPr b="0" i="0" lang="lt-LT" sz="1400" u="none" cap="none" strike="noStrike">
                <a:solidFill>
                  <a:srgbClr val="7C2FEA"/>
                </a:solidFill>
                <a:latin typeface="Arial"/>
                <a:ea typeface="Arial"/>
                <a:cs typeface="Arial"/>
                <a:sym typeface="Arial"/>
              </a:rPr>
              <a:t>Didesnis mokinių įsitraukimas ir motyvacija</a:t>
            </a:r>
            <a:r>
              <a:rPr b="0" i="0" lang="lt-LT" sz="1400" u="none" cap="none" strike="noStrike">
                <a:solidFill>
                  <a:schemeClr val="lt1"/>
                </a:solidFill>
                <a:latin typeface="Arial"/>
                <a:ea typeface="Arial"/>
                <a:cs typeface="Arial"/>
                <a:sym typeface="Arial"/>
              </a:rPr>
              <a:t>. Aktyviai įtraukiant mokinius į jų pačių mokymosi procesą per individualaus pokalbio ir apmąstymo praktiką, mokiniai tampa labiau įsitraukę ir motyvuoti. Padidėjusį įsitraukimą galima išmatuoti tokiais rodikliais, kaip dalyvavimo lygis, užduočių atlikimas ir pačių mokinių susidomėjimas mokymusi.</a:t>
            </a:r>
            <a:endParaRPr/>
          </a:p>
          <a:p>
            <a:pPr indent="-285750" lvl="0" marL="285750" marR="0" rtl="0" algn="l">
              <a:spcBef>
                <a:spcPts val="0"/>
              </a:spcBef>
              <a:spcAft>
                <a:spcPts val="0"/>
              </a:spcAft>
              <a:buClr>
                <a:srgbClr val="7C2FEA"/>
              </a:buClr>
              <a:buSzPts val="1400"/>
              <a:buFont typeface="Arial"/>
              <a:buChar char="•"/>
            </a:pPr>
            <a:r>
              <a:rPr b="0" i="0" lang="lt-LT" sz="1400" u="none" cap="none" strike="noStrike">
                <a:solidFill>
                  <a:srgbClr val="7C2FEA"/>
                </a:solidFill>
                <a:latin typeface="Arial"/>
                <a:ea typeface="Arial"/>
                <a:cs typeface="Arial"/>
                <a:sym typeface="Arial"/>
              </a:rPr>
              <a:t>Stipresnis tėvų ir mokytojų bendradarbiavimas</a:t>
            </a:r>
            <a:r>
              <a:rPr b="0" i="0" lang="lt-LT" sz="1400" u="none" cap="none" strike="noStrike">
                <a:solidFill>
                  <a:schemeClr val="lt1"/>
                </a:solidFill>
                <a:latin typeface="Arial"/>
                <a:ea typeface="Arial"/>
                <a:cs typeface="Arial"/>
                <a:sym typeface="Arial"/>
              </a:rPr>
              <a:t>. Šis bendradarbiavimas gali turėti teigiamos įtakos mokinių rezultatams.</a:t>
            </a:r>
            <a:endParaRPr/>
          </a:p>
          <a:p>
            <a:pPr indent="-285750" lvl="0" marL="285750" marR="0" rtl="0" algn="l">
              <a:spcBef>
                <a:spcPts val="0"/>
              </a:spcBef>
              <a:spcAft>
                <a:spcPts val="0"/>
              </a:spcAft>
              <a:buClr>
                <a:srgbClr val="7C2FEA"/>
              </a:buClr>
              <a:buSzPts val="1400"/>
              <a:buFont typeface="Arial"/>
              <a:buChar char="•"/>
            </a:pPr>
            <a:r>
              <a:rPr b="0" i="0" lang="lt-LT" sz="1400" u="none" cap="none" strike="noStrike">
                <a:solidFill>
                  <a:srgbClr val="7C2FEA"/>
                </a:solidFill>
                <a:latin typeface="Arial"/>
                <a:ea typeface="Arial"/>
                <a:cs typeface="Arial"/>
                <a:sym typeface="Arial"/>
              </a:rPr>
              <a:t>Išsamesnis mokinių pažangos vertinimas.</a:t>
            </a:r>
            <a:r>
              <a:rPr b="0" i="0" lang="lt-LT" sz="1400" u="none" cap="none" strike="noStrike">
                <a:solidFill>
                  <a:schemeClr val="lt1"/>
                </a:solidFill>
                <a:latin typeface="Arial"/>
                <a:ea typeface="Arial"/>
                <a:cs typeface="Arial"/>
                <a:sym typeface="Arial"/>
              </a:rPr>
              <a:t> Įvairių vertinimo formų, ne tik tradicinių testų ir kontrolinių darbų, naudojimas leidžia visapusiškiau įvertinti mokinių pažangą ir gebėjimus. </a:t>
            </a:r>
            <a:endParaRPr/>
          </a:p>
          <a:p>
            <a:pPr indent="-285750" lvl="0" marL="285750" marR="0" rtl="0" algn="l">
              <a:spcBef>
                <a:spcPts val="0"/>
              </a:spcBef>
              <a:spcAft>
                <a:spcPts val="0"/>
              </a:spcAft>
              <a:buClr>
                <a:srgbClr val="7C2FEA"/>
              </a:buClr>
              <a:buSzPts val="1400"/>
              <a:buFont typeface="Arial"/>
              <a:buChar char="•"/>
            </a:pPr>
            <a:r>
              <a:rPr b="0" i="0" lang="lt-LT" sz="1400" u="none" cap="none" strike="noStrike">
                <a:solidFill>
                  <a:srgbClr val="7C2FEA"/>
                </a:solidFill>
                <a:latin typeface="Arial"/>
                <a:ea typeface="Arial"/>
                <a:cs typeface="Arial"/>
                <a:sym typeface="Arial"/>
              </a:rPr>
              <a:t>Veiksmingesnė mokyklos vadyba</a:t>
            </a:r>
            <a:r>
              <a:rPr b="0" i="0" lang="lt-LT" sz="1400" u="none" cap="none" strike="noStrike">
                <a:solidFill>
                  <a:schemeClr val="lt1"/>
                </a:solidFill>
                <a:latin typeface="Arial"/>
                <a:ea typeface="Arial"/>
                <a:cs typeface="Arial"/>
                <a:sym typeface="Arial"/>
              </a:rPr>
              <a:t>. Administracija, remdamasi pažangios analitikos modelio teikiamomis įžvalgomis, galės priimti savalaikius, tinkamus ir į mokinio pažangą orientuotus vadybinius sprendimus. </a:t>
            </a:r>
            <a:endParaRPr b="0" i="0" sz="1400" u="none" cap="none" strike="noStrike">
              <a:solidFill>
                <a:schemeClr val="lt1"/>
              </a:solidFill>
              <a:latin typeface="Arial"/>
              <a:ea typeface="Arial"/>
              <a:cs typeface="Arial"/>
              <a:sym typeface="Arial"/>
            </a:endParaRPr>
          </a:p>
        </p:txBody>
      </p:sp>
      <p:sp>
        <p:nvSpPr>
          <p:cNvPr id="131" name="Google Shape;131;p6"/>
          <p:cNvSpPr txBox="1"/>
          <p:nvPr/>
        </p:nvSpPr>
        <p:spPr>
          <a:xfrm>
            <a:off x="7138332" y="1519634"/>
            <a:ext cx="3611880" cy="285115"/>
          </a:xfrm>
          <a:prstGeom prst="rect">
            <a:avLst/>
          </a:prstGeom>
          <a:noFill/>
          <a:ln>
            <a:noFill/>
          </a:ln>
        </p:spPr>
        <p:txBody>
          <a:bodyPr anchorCtr="0" anchor="ctr" bIns="45700" lIns="91425" spcFirstLastPara="1" rIns="91425" wrap="square" tIns="45700">
            <a:normAutofit fontScale="85000" lnSpcReduction="20000"/>
          </a:bodyPr>
          <a:lstStyle/>
          <a:p>
            <a:pPr indent="0" lvl="0" marL="0" marR="0" rtl="0" algn="l">
              <a:lnSpc>
                <a:spcPct val="90000"/>
              </a:lnSpc>
              <a:spcBef>
                <a:spcPts val="0"/>
              </a:spcBef>
              <a:spcAft>
                <a:spcPts val="0"/>
              </a:spcAft>
              <a:buClr>
                <a:schemeClr val="lt1"/>
              </a:buClr>
              <a:buSzPct val="100000"/>
              <a:buFont typeface="Arial"/>
              <a:buNone/>
            </a:pPr>
            <a:r>
              <a:rPr b="1" i="0" lang="lt-LT" sz="2000" u="none" cap="none" strike="noStrike">
                <a:solidFill>
                  <a:schemeClr val="lt1"/>
                </a:solidFill>
                <a:latin typeface="Arial"/>
                <a:ea typeface="Arial"/>
                <a:cs typeface="Arial"/>
                <a:sym typeface="Arial"/>
              </a:rPr>
              <a:t>TAIP PAT SVARBU, KAD...</a:t>
            </a:r>
            <a:endParaRPr/>
          </a:p>
        </p:txBody>
      </p:sp>
      <p:sp>
        <p:nvSpPr>
          <p:cNvPr id="132" name="Google Shape;132;p6"/>
          <p:cNvSpPr/>
          <p:nvPr/>
        </p:nvSpPr>
        <p:spPr>
          <a:xfrm>
            <a:off x="7138332" y="1838800"/>
            <a:ext cx="4861560" cy="3295261"/>
          </a:xfrm>
          <a:prstGeom prst="rect">
            <a:avLst/>
          </a:prstGeom>
          <a:solidFill>
            <a:schemeClr val="dk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285750" lvl="0" marL="285750" marR="0" rtl="0" algn="l">
              <a:spcBef>
                <a:spcPts val="0"/>
              </a:spcBef>
              <a:spcAft>
                <a:spcPts val="0"/>
              </a:spcAft>
              <a:buClr>
                <a:schemeClr val="lt1"/>
              </a:buClr>
              <a:buSzPts val="1800"/>
              <a:buFont typeface="Arial"/>
              <a:buChar char="•"/>
            </a:pPr>
            <a:r>
              <a:rPr b="0" i="0" lang="lt-LT" sz="1800" u="none" cap="none" strike="noStrike">
                <a:solidFill>
                  <a:schemeClr val="lt1"/>
                </a:solidFill>
                <a:latin typeface="Arial"/>
                <a:ea typeface="Arial"/>
                <a:cs typeface="Arial"/>
                <a:sym typeface="Arial"/>
              </a:rPr>
              <a:t>Sistema turėtų </a:t>
            </a:r>
            <a:r>
              <a:rPr b="0" i="0" lang="lt-LT" sz="1800" u="none" cap="none" strike="noStrike">
                <a:solidFill>
                  <a:srgbClr val="7C2FEA"/>
                </a:solidFill>
                <a:latin typeface="Arial"/>
                <a:ea typeface="Arial"/>
                <a:cs typeface="Arial"/>
                <a:sym typeface="Arial"/>
              </a:rPr>
              <a:t>integracijas su kitais registrais.</a:t>
            </a:r>
            <a:endParaRPr/>
          </a:p>
          <a:p>
            <a:pPr indent="-285750" lvl="0" marL="285750" marR="0" rtl="0" algn="l">
              <a:spcBef>
                <a:spcPts val="0"/>
              </a:spcBef>
              <a:spcAft>
                <a:spcPts val="0"/>
              </a:spcAft>
              <a:buClr>
                <a:schemeClr val="lt1"/>
              </a:buClr>
              <a:buSzPts val="1800"/>
              <a:buFont typeface="Arial"/>
              <a:buChar char="•"/>
            </a:pPr>
            <a:r>
              <a:rPr b="0" i="0" lang="lt-LT" sz="1800" u="none" cap="none" strike="noStrike">
                <a:solidFill>
                  <a:schemeClr val="lt1"/>
                </a:solidFill>
                <a:latin typeface="Arial"/>
                <a:ea typeface="Arial"/>
                <a:cs typeface="Arial"/>
                <a:sym typeface="Arial"/>
              </a:rPr>
              <a:t>Sistema apjungtų duomenų </a:t>
            </a:r>
            <a:r>
              <a:rPr b="0" i="0" lang="lt-LT" sz="1800" u="none" cap="none" strike="noStrike">
                <a:solidFill>
                  <a:srgbClr val="7C2FEA"/>
                </a:solidFill>
                <a:latin typeface="Arial"/>
                <a:ea typeface="Arial"/>
                <a:cs typeface="Arial"/>
                <a:sym typeface="Arial"/>
              </a:rPr>
              <a:t>gavybą ir analitiką</a:t>
            </a:r>
            <a:r>
              <a:rPr b="0" i="0" lang="lt-LT" sz="1800" u="none" cap="none" strike="noStrike">
                <a:solidFill>
                  <a:schemeClr val="lt1"/>
                </a:solidFill>
                <a:latin typeface="Arial"/>
                <a:ea typeface="Arial"/>
                <a:cs typeface="Arial"/>
                <a:sym typeface="Arial"/>
              </a:rPr>
              <a:t>, </a:t>
            </a:r>
            <a:r>
              <a:rPr b="0" i="0" lang="lt-LT" sz="1800" u="none" cap="none" strike="noStrike">
                <a:solidFill>
                  <a:srgbClr val="7C2FEA"/>
                </a:solidFill>
                <a:latin typeface="Arial"/>
                <a:ea typeface="Arial"/>
                <a:cs typeface="Arial"/>
                <a:sym typeface="Arial"/>
              </a:rPr>
              <a:t>statistinį modeliavimą </a:t>
            </a:r>
            <a:r>
              <a:rPr b="0" i="0" lang="lt-LT" sz="1800" u="none" cap="none" strike="noStrike">
                <a:solidFill>
                  <a:schemeClr val="lt1"/>
                </a:solidFill>
                <a:latin typeface="Arial"/>
                <a:ea typeface="Arial"/>
                <a:cs typeface="Arial"/>
                <a:sym typeface="Arial"/>
              </a:rPr>
              <a:t>ir </a:t>
            </a:r>
            <a:r>
              <a:rPr b="0" i="0" lang="lt-LT" sz="1800" u="none" cap="none" strike="noStrike">
                <a:solidFill>
                  <a:srgbClr val="7C2FEA"/>
                </a:solidFill>
                <a:latin typeface="Arial"/>
                <a:ea typeface="Arial"/>
                <a:cs typeface="Arial"/>
                <a:sym typeface="Arial"/>
              </a:rPr>
              <a:t>mokymo(si) sprendimus</a:t>
            </a:r>
            <a:r>
              <a:rPr b="0" i="0" lang="lt-LT" sz="1800" u="none" cap="none" strike="noStrike">
                <a:solidFill>
                  <a:schemeClr val="lt1"/>
                </a:solidFill>
                <a:latin typeface="Arial"/>
                <a:ea typeface="Arial"/>
                <a:cs typeface="Arial"/>
                <a:sym typeface="Arial"/>
              </a:rPr>
              <a:t>.</a:t>
            </a:r>
            <a:endParaRPr/>
          </a:p>
          <a:p>
            <a:pPr indent="-285750" lvl="0" marL="285750" marR="0" rtl="0" algn="l">
              <a:spcBef>
                <a:spcPts val="0"/>
              </a:spcBef>
              <a:spcAft>
                <a:spcPts val="0"/>
              </a:spcAft>
              <a:buClr>
                <a:schemeClr val="lt1"/>
              </a:buClr>
              <a:buSzPts val="1800"/>
              <a:buFont typeface="Arial"/>
              <a:buChar char="•"/>
            </a:pPr>
            <a:r>
              <a:rPr b="0" i="0" lang="lt-LT" sz="1800" u="none" cap="none" strike="noStrike">
                <a:solidFill>
                  <a:schemeClr val="lt1"/>
                </a:solidFill>
                <a:latin typeface="Arial"/>
                <a:ea typeface="Arial"/>
                <a:cs typeface="Arial"/>
                <a:sym typeface="Arial"/>
              </a:rPr>
              <a:t>Sistema turėtų padėti supaprastinti duomenų valdymą, </a:t>
            </a:r>
            <a:r>
              <a:rPr b="0" i="0" lang="lt-LT" sz="1800" u="none" cap="none" strike="noStrike">
                <a:solidFill>
                  <a:srgbClr val="7C2FEA"/>
                </a:solidFill>
                <a:latin typeface="Arial"/>
                <a:ea typeface="Arial"/>
                <a:cs typeface="Arial"/>
                <a:sym typeface="Arial"/>
              </a:rPr>
              <a:t>pateikti holistinį mokinio vaizdą.</a:t>
            </a:r>
            <a:endParaRPr/>
          </a:p>
          <a:p>
            <a:pPr indent="-285750" lvl="0" marL="285750" marR="0" rtl="0" algn="l">
              <a:spcBef>
                <a:spcPts val="0"/>
              </a:spcBef>
              <a:spcAft>
                <a:spcPts val="0"/>
              </a:spcAft>
              <a:buClr>
                <a:schemeClr val="lt1"/>
              </a:buClr>
              <a:buSzPts val="1800"/>
              <a:buFont typeface="Arial"/>
              <a:buChar char="•"/>
            </a:pPr>
            <a:r>
              <a:rPr b="0" i="0" lang="lt-LT" sz="1800" u="none" cap="none" strike="noStrike">
                <a:solidFill>
                  <a:schemeClr val="lt1"/>
                </a:solidFill>
                <a:latin typeface="Arial"/>
                <a:ea typeface="Arial"/>
                <a:cs typeface="Arial"/>
                <a:sym typeface="Arial"/>
              </a:rPr>
              <a:t>Sistema turėtų būti </a:t>
            </a:r>
            <a:r>
              <a:rPr b="0" i="0" lang="lt-LT" sz="1800" u="none" cap="none" strike="noStrike">
                <a:solidFill>
                  <a:srgbClr val="7C2FEA"/>
                </a:solidFill>
                <a:latin typeface="Arial"/>
                <a:ea typeface="Arial"/>
                <a:cs typeface="Arial"/>
                <a:sym typeface="Arial"/>
              </a:rPr>
              <a:t>lengvai suprantama </a:t>
            </a:r>
            <a:r>
              <a:rPr b="0" i="0" lang="lt-LT" sz="1800" u="none" cap="none" strike="noStrike">
                <a:solidFill>
                  <a:schemeClr val="lt1"/>
                </a:solidFill>
                <a:latin typeface="Arial"/>
                <a:ea typeface="Arial"/>
                <a:cs typeface="Arial"/>
                <a:sym typeface="Arial"/>
              </a:rPr>
              <a:t>ir </a:t>
            </a:r>
            <a:r>
              <a:rPr b="0" i="0" lang="lt-LT" sz="1800" u="none" cap="none" strike="noStrike">
                <a:solidFill>
                  <a:srgbClr val="7C2FEA"/>
                </a:solidFill>
                <a:latin typeface="Arial"/>
                <a:ea typeface="Arial"/>
                <a:cs typeface="Arial"/>
                <a:sym typeface="Arial"/>
              </a:rPr>
              <a:t>valdoma</a:t>
            </a:r>
            <a:r>
              <a:rPr b="0" i="0" lang="lt-LT" sz="1800" u="none" cap="none" strike="noStrike">
                <a:solidFill>
                  <a:schemeClr val="lt1"/>
                </a:solidFill>
                <a:latin typeface="Arial"/>
                <a:ea typeface="Arial"/>
                <a:cs typeface="Arial"/>
                <a:sym typeface="Arial"/>
              </a:rPr>
              <a:t>.</a:t>
            </a:r>
            <a:endParaRPr/>
          </a:p>
          <a:p>
            <a:pPr indent="-171450" lvl="0" marL="285750" marR="0" rtl="0" algn="l">
              <a:spcBef>
                <a:spcPts val="0"/>
              </a:spcBef>
              <a:spcAft>
                <a:spcPts val="0"/>
              </a:spcAft>
              <a:buClr>
                <a:schemeClr val="dk1"/>
              </a:buClr>
              <a:buSzPts val="1800"/>
              <a:buFont typeface="Arial"/>
              <a:buNone/>
            </a:pPr>
            <a:r>
              <a:t/>
            </a:r>
            <a:endParaRPr b="0" i="0" sz="1800" u="none" cap="none" strike="noStrike">
              <a:solidFill>
                <a:schemeClr val="lt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pic>
        <p:nvPicPr>
          <p:cNvPr descr="A black background with a black square&#10;&#10;Description automatically generated" id="137" name="Google Shape;137;p7"/>
          <p:cNvPicPr preferRelativeResize="0"/>
          <p:nvPr>
            <p:ph idx="1" type="body"/>
          </p:nvPr>
        </p:nvPicPr>
        <p:blipFill rotWithShape="1">
          <a:blip r:embed="rId3">
            <a:alphaModFix/>
          </a:blip>
          <a:srcRect b="0" l="0" r="0" t="0"/>
          <a:stretch/>
        </p:blipFill>
        <p:spPr>
          <a:xfrm>
            <a:off x="0" y="0"/>
            <a:ext cx="12192000" cy="6858000"/>
          </a:xfrm>
          <a:prstGeom prst="rect">
            <a:avLst/>
          </a:prstGeom>
          <a:noFill/>
          <a:ln>
            <a:noFill/>
          </a:ln>
        </p:spPr>
      </p:pic>
      <p:sp>
        <p:nvSpPr>
          <p:cNvPr id="138" name="Google Shape;138;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7C2FEA"/>
              </a:buClr>
              <a:buSzPts val="4000"/>
              <a:buFont typeface="Arial"/>
              <a:buNone/>
            </a:pPr>
            <a:r>
              <a:rPr b="1" lang="lt-LT" sz="4000">
                <a:solidFill>
                  <a:srgbClr val="7C2FEA"/>
                </a:solidFill>
                <a:latin typeface="Arial"/>
                <a:ea typeface="Arial"/>
                <a:cs typeface="Arial"/>
                <a:sym typeface="Arial"/>
              </a:rPr>
              <a:t>GALIMYBĖS</a:t>
            </a:r>
            <a:endParaRPr/>
          </a:p>
        </p:txBody>
      </p:sp>
      <p:sp>
        <p:nvSpPr>
          <p:cNvPr id="139" name="Google Shape;139;p7"/>
          <p:cNvSpPr/>
          <p:nvPr/>
        </p:nvSpPr>
        <p:spPr>
          <a:xfrm>
            <a:off x="838200" y="1865787"/>
            <a:ext cx="7848600" cy="3796781"/>
          </a:xfrm>
          <a:prstGeom prst="rect">
            <a:avLst/>
          </a:prstGeom>
          <a:solidFill>
            <a:schemeClr val="dk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285750" lvl="0" marL="285750" marR="0" rtl="0" algn="l">
              <a:spcBef>
                <a:spcPts val="0"/>
              </a:spcBef>
              <a:spcAft>
                <a:spcPts val="0"/>
              </a:spcAft>
              <a:buClr>
                <a:schemeClr val="lt1"/>
              </a:buClr>
              <a:buSzPts val="1800"/>
              <a:buFont typeface="Arial"/>
              <a:buChar char="•"/>
            </a:pPr>
            <a:r>
              <a:rPr b="0" i="0" lang="lt-LT" sz="1800" u="none" cap="none" strike="noStrike">
                <a:solidFill>
                  <a:schemeClr val="lt1"/>
                </a:solidFill>
                <a:latin typeface="Arial"/>
                <a:ea typeface="Arial"/>
                <a:cs typeface="Arial"/>
                <a:sym typeface="Arial"/>
              </a:rPr>
              <a:t>Dirbsite su progresyviai mąstančiais ir į inovatyvius procesus mokykloje orientuotais švietimo srities specialistais </a:t>
            </a:r>
            <a:r>
              <a:rPr b="0" i="0" lang="lt-LT" sz="1800" u="none" cap="none" strike="noStrike">
                <a:solidFill>
                  <a:srgbClr val="7C2FEA"/>
                </a:solidFill>
                <a:latin typeface="Arial"/>
                <a:ea typeface="Arial"/>
                <a:cs typeface="Arial"/>
                <a:sym typeface="Arial"/>
              </a:rPr>
              <a:t>☺</a:t>
            </a:r>
            <a:endParaRPr/>
          </a:p>
          <a:p>
            <a:pPr indent="-171450" lvl="0" marL="285750" marR="0" rtl="0" algn="l">
              <a:spcBef>
                <a:spcPts val="0"/>
              </a:spcBef>
              <a:spcAft>
                <a:spcPts val="0"/>
              </a:spcAft>
              <a:buClr>
                <a:schemeClr val="dk1"/>
              </a:buClr>
              <a:buSzPts val="1800"/>
              <a:buFont typeface="Arial"/>
              <a:buNone/>
            </a:pPr>
            <a:r>
              <a:t/>
            </a:r>
            <a:endParaRPr b="0" i="0" sz="1800" u="none" cap="none" strike="noStrike">
              <a:solidFill>
                <a:srgbClr val="7C2FEA"/>
              </a:solidFill>
              <a:latin typeface="Arial"/>
              <a:ea typeface="Arial"/>
              <a:cs typeface="Arial"/>
              <a:sym typeface="Arial"/>
            </a:endParaRPr>
          </a:p>
          <a:p>
            <a:pPr indent="-285750" lvl="0" marL="285750" marR="0" rtl="0" algn="l">
              <a:spcBef>
                <a:spcPts val="0"/>
              </a:spcBef>
              <a:spcAft>
                <a:spcPts val="0"/>
              </a:spcAft>
              <a:buClr>
                <a:srgbClr val="7C2FEA"/>
              </a:buClr>
              <a:buSzPts val="1800"/>
              <a:buFont typeface="Arial"/>
              <a:buChar char="•"/>
            </a:pPr>
            <a:r>
              <a:rPr b="0" i="0" lang="lt-LT" sz="1800" u="none" cap="none" strike="noStrike">
                <a:solidFill>
                  <a:srgbClr val="7C2FEA"/>
                </a:solidFill>
                <a:latin typeface="Arial"/>
                <a:ea typeface="Arial"/>
                <a:cs typeface="Arial"/>
                <a:sym typeface="Arial"/>
              </a:rPr>
              <a:t>Rinkoje</a:t>
            </a:r>
            <a:r>
              <a:rPr b="0" i="0" lang="lt-LT" sz="1800" u="none" cap="none" strike="noStrike">
                <a:solidFill>
                  <a:schemeClr val="lt1"/>
                </a:solidFill>
                <a:latin typeface="Arial"/>
                <a:ea typeface="Arial"/>
                <a:cs typeface="Arial"/>
                <a:sym typeface="Arial"/>
              </a:rPr>
              <a:t> jokio panašaus </a:t>
            </a:r>
            <a:r>
              <a:rPr b="0" i="0" lang="lt-LT" sz="1800" u="none" cap="none" strike="noStrike">
                <a:solidFill>
                  <a:srgbClr val="7C2FEA"/>
                </a:solidFill>
                <a:latin typeface="Arial"/>
                <a:ea typeface="Arial"/>
                <a:cs typeface="Arial"/>
                <a:sym typeface="Arial"/>
              </a:rPr>
              <a:t>produkto nėra </a:t>
            </a:r>
            <a:r>
              <a:rPr b="0" i="0" lang="lt-LT" sz="1800" u="none" cap="none" strike="noStrike">
                <a:solidFill>
                  <a:schemeClr val="lt1"/>
                </a:solidFill>
                <a:latin typeface="Arial"/>
                <a:ea typeface="Arial"/>
                <a:cs typeface="Arial"/>
                <a:sym typeface="Arial"/>
              </a:rPr>
              <a:t>(LT kontekstas).</a:t>
            </a:r>
            <a:endParaRPr/>
          </a:p>
          <a:p>
            <a:pPr indent="-171450" lvl="0" marL="285750" marR="0" rtl="0" algn="l">
              <a:spcBef>
                <a:spcPts val="0"/>
              </a:spcBef>
              <a:spcAft>
                <a:spcPts val="0"/>
              </a:spcAft>
              <a:buClr>
                <a:schemeClr val="dk1"/>
              </a:buClr>
              <a:buSzPts val="1800"/>
              <a:buFont typeface="Arial"/>
              <a:buNone/>
            </a:pPr>
            <a:r>
              <a:t/>
            </a:r>
            <a:endParaRPr b="0" i="0" sz="1800" u="none" cap="none" strike="noStrike">
              <a:solidFill>
                <a:schemeClr val="lt1"/>
              </a:solidFill>
              <a:latin typeface="Arial"/>
              <a:ea typeface="Arial"/>
              <a:cs typeface="Arial"/>
              <a:sym typeface="Arial"/>
            </a:endParaRPr>
          </a:p>
          <a:p>
            <a:pPr indent="-285750" lvl="0" marL="285750" marR="0" rtl="0" algn="l">
              <a:spcBef>
                <a:spcPts val="0"/>
              </a:spcBef>
              <a:spcAft>
                <a:spcPts val="0"/>
              </a:spcAft>
              <a:buClr>
                <a:srgbClr val="7C2FEA"/>
              </a:buClr>
              <a:buSzPts val="1800"/>
              <a:buFont typeface="Arial"/>
              <a:buChar char="•"/>
            </a:pPr>
            <a:r>
              <a:rPr b="0" i="0" lang="lt-LT" sz="1800" u="none" cap="none" strike="noStrike">
                <a:solidFill>
                  <a:srgbClr val="7C2FEA"/>
                </a:solidFill>
                <a:latin typeface="Arial"/>
                <a:ea typeface="Arial"/>
                <a:cs typeface="Arial"/>
                <a:sym typeface="Arial"/>
              </a:rPr>
              <a:t>Galimybė</a:t>
            </a:r>
            <a:r>
              <a:rPr b="0" i="0" lang="lt-LT" sz="1800" u="none" cap="none" strike="noStrike">
                <a:solidFill>
                  <a:schemeClr val="lt1"/>
                </a:solidFill>
                <a:latin typeface="Arial"/>
                <a:ea typeface="Arial"/>
                <a:cs typeface="Arial"/>
                <a:sym typeface="Arial"/>
              </a:rPr>
              <a:t> sukurtą sistemą </a:t>
            </a:r>
            <a:r>
              <a:rPr b="0" i="0" lang="lt-LT" sz="1800" u="none" cap="none" strike="noStrike">
                <a:solidFill>
                  <a:srgbClr val="7C2FEA"/>
                </a:solidFill>
                <a:latin typeface="Arial"/>
                <a:ea typeface="Arial"/>
                <a:cs typeface="Arial"/>
                <a:sym typeface="Arial"/>
              </a:rPr>
              <a:t>komercializuoti </a:t>
            </a:r>
            <a:r>
              <a:rPr b="0" i="0" lang="lt-LT" sz="1800" u="none" cap="none" strike="noStrike">
                <a:solidFill>
                  <a:schemeClr val="lt1"/>
                </a:solidFill>
                <a:latin typeface="Arial"/>
                <a:ea typeface="Arial"/>
                <a:cs typeface="Arial"/>
                <a:sym typeface="Arial"/>
              </a:rPr>
              <a:t>(ekonominės naudos vaikymasis švietimo srityje tampa realybe).</a:t>
            </a:r>
            <a:endParaRPr/>
          </a:p>
          <a:p>
            <a:pPr indent="-171450" lvl="0" marL="285750" marR="0" rtl="0" algn="l">
              <a:spcBef>
                <a:spcPts val="0"/>
              </a:spcBef>
              <a:spcAft>
                <a:spcPts val="0"/>
              </a:spcAft>
              <a:buClr>
                <a:schemeClr val="dk1"/>
              </a:buClr>
              <a:buSzPts val="1800"/>
              <a:buFont typeface="Arial"/>
              <a:buNone/>
            </a:pPr>
            <a:r>
              <a:t/>
            </a:r>
            <a:endParaRPr b="0" i="0" sz="1800" u="none" cap="none" strike="noStrike">
              <a:solidFill>
                <a:schemeClr val="lt1"/>
              </a:solidFill>
              <a:latin typeface="Arial"/>
              <a:ea typeface="Arial"/>
              <a:cs typeface="Arial"/>
              <a:sym typeface="Arial"/>
            </a:endParaRPr>
          </a:p>
          <a:p>
            <a:pPr indent="-285750" lvl="0" marL="285750" marR="0" rtl="0" algn="l">
              <a:spcBef>
                <a:spcPts val="0"/>
              </a:spcBef>
              <a:spcAft>
                <a:spcPts val="0"/>
              </a:spcAft>
              <a:buClr>
                <a:schemeClr val="lt1"/>
              </a:buClr>
              <a:buSzPts val="1800"/>
              <a:buFont typeface="Arial"/>
              <a:buChar char="•"/>
            </a:pPr>
            <a:r>
              <a:rPr b="0" i="0" lang="lt-LT" sz="1800" u="none" cap="none" strike="noStrike">
                <a:solidFill>
                  <a:schemeClr val="lt1"/>
                </a:solidFill>
                <a:latin typeface="Arial"/>
                <a:ea typeface="Arial"/>
                <a:cs typeface="Arial"/>
                <a:sym typeface="Arial"/>
              </a:rPr>
              <a:t>Lietuvoje yra ~1,1 tūkst. bendrojo ugdymo mokyklų, ~29 tūkst. Pedagogų ir vadovų ir ~322 tūkst. Sprendimo </a:t>
            </a:r>
            <a:r>
              <a:rPr b="0" i="0" lang="lt-LT" sz="1800" u="none" cap="none" strike="noStrike">
                <a:solidFill>
                  <a:srgbClr val="7C2FEA"/>
                </a:solidFill>
                <a:latin typeface="Arial"/>
                <a:ea typeface="Arial"/>
                <a:cs typeface="Arial"/>
                <a:sym typeface="Arial"/>
              </a:rPr>
              <a:t>plėtros galimybės </a:t>
            </a:r>
            <a:r>
              <a:rPr b="0" i="0" lang="lt-LT" sz="1800" u="none" cap="none" strike="noStrike">
                <a:solidFill>
                  <a:schemeClr val="lt1"/>
                </a:solidFill>
                <a:latin typeface="Arial"/>
                <a:ea typeface="Arial"/>
                <a:cs typeface="Arial"/>
                <a:sym typeface="Arial"/>
              </a:rPr>
              <a:t>yra </a:t>
            </a:r>
            <a:r>
              <a:rPr b="0" i="0" lang="lt-LT" sz="1800" u="none" cap="none" strike="noStrike">
                <a:solidFill>
                  <a:srgbClr val="7C2FEA"/>
                </a:solidFill>
                <a:latin typeface="Arial"/>
                <a:ea typeface="Arial"/>
                <a:cs typeface="Arial"/>
                <a:sym typeface="Arial"/>
              </a:rPr>
              <a:t>labai didelės</a:t>
            </a:r>
            <a:r>
              <a:rPr b="0" i="0" lang="lt-LT" sz="1800" u="none" cap="none" strike="noStrike">
                <a:solidFill>
                  <a:schemeClr val="lt1"/>
                </a:solidFill>
                <a:latin typeface="Arial"/>
                <a:ea typeface="Arial"/>
                <a:cs typeface="Arial"/>
                <a:sym typeface="Arial"/>
              </a:rPr>
              <a:t>.</a:t>
            </a:r>
            <a:endParaRPr/>
          </a:p>
          <a:p>
            <a:pPr indent="-171450" lvl="0" marL="285750" marR="0" rtl="0" algn="l">
              <a:spcBef>
                <a:spcPts val="0"/>
              </a:spcBef>
              <a:spcAft>
                <a:spcPts val="0"/>
              </a:spcAft>
              <a:buClr>
                <a:schemeClr val="dk1"/>
              </a:buClr>
              <a:buSzPts val="1800"/>
              <a:buFont typeface="Arial"/>
              <a:buNone/>
            </a:pPr>
            <a:r>
              <a:t/>
            </a:r>
            <a:endParaRPr b="0" i="0" sz="1800" u="none" cap="none" strike="noStrike">
              <a:solidFill>
                <a:schemeClr val="lt1"/>
              </a:solidFill>
              <a:latin typeface="Arial"/>
              <a:ea typeface="Arial"/>
              <a:cs typeface="Arial"/>
              <a:sym typeface="Arial"/>
            </a:endParaRPr>
          </a:p>
          <a:p>
            <a:pPr indent="-285750" lvl="0" marL="285750" marR="0" rtl="0" algn="l">
              <a:spcBef>
                <a:spcPts val="0"/>
              </a:spcBef>
              <a:spcAft>
                <a:spcPts val="0"/>
              </a:spcAft>
              <a:buClr>
                <a:srgbClr val="7C2FEA"/>
              </a:buClr>
              <a:buSzPts val="1800"/>
              <a:buFont typeface="Arial"/>
              <a:buChar char="•"/>
            </a:pPr>
            <a:r>
              <a:rPr b="0" i="0" lang="lt-LT" sz="1800" u="none" cap="none" strike="noStrike">
                <a:solidFill>
                  <a:srgbClr val="7C2FEA"/>
                </a:solidFill>
                <a:latin typeface="Arial"/>
                <a:ea typeface="Arial"/>
                <a:cs typeface="Arial"/>
                <a:sym typeface="Arial"/>
              </a:rPr>
              <a:t>Prosociali </a:t>
            </a:r>
            <a:r>
              <a:rPr b="0" i="0" lang="lt-LT" sz="1800" u="none" cap="none" strike="noStrike">
                <a:solidFill>
                  <a:schemeClr val="lt1"/>
                </a:solidFill>
                <a:latin typeface="Arial"/>
                <a:ea typeface="Arial"/>
                <a:cs typeface="Arial"/>
                <a:sym typeface="Arial"/>
              </a:rPr>
              <a:t>sprendimo </a:t>
            </a:r>
            <a:r>
              <a:rPr b="0" i="0" lang="lt-LT" sz="1800" u="none" cap="none" strike="noStrike">
                <a:solidFill>
                  <a:srgbClr val="7C2FEA"/>
                </a:solidFill>
                <a:latin typeface="Arial"/>
                <a:ea typeface="Arial"/>
                <a:cs typeface="Arial"/>
                <a:sym typeface="Arial"/>
              </a:rPr>
              <a:t>vertė</a:t>
            </a:r>
            <a:r>
              <a:rPr b="0" i="0" lang="lt-LT" sz="1800" u="none" cap="none" strike="noStrike">
                <a:solidFill>
                  <a:schemeClr val="lt1"/>
                </a:solidFill>
                <a:latin typeface="Arial"/>
                <a:ea typeface="Arial"/>
                <a:cs typeface="Arial"/>
                <a:sym typeface="Arial"/>
              </a:rPr>
              <a:t> – kiekvieno mokinio asmeninė pažanga.</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pic>
        <p:nvPicPr>
          <p:cNvPr descr="A computer screen shot of a computer&#10;&#10;Description automatically generated" id="144" name="Google Shape;144;p8"/>
          <p:cNvPicPr preferRelativeResize="0"/>
          <p:nvPr/>
        </p:nvPicPr>
        <p:blipFill rotWithShape="1">
          <a:blip r:embed="rId3">
            <a:alphaModFix/>
          </a:blip>
          <a:srcRect b="0" l="0" r="0" t="0"/>
          <a:stretch/>
        </p:blipFill>
        <p:spPr>
          <a:xfrm>
            <a:off x="0" y="0"/>
            <a:ext cx="12192000" cy="6858000"/>
          </a:xfrm>
          <a:prstGeom prst="rect">
            <a:avLst/>
          </a:prstGeom>
          <a:noFill/>
          <a:ln>
            <a:noFill/>
          </a:ln>
        </p:spPr>
      </p:pic>
      <p:sp>
        <p:nvSpPr>
          <p:cNvPr id="145" name="Google Shape;145;p8"/>
          <p:cNvSpPr txBox="1"/>
          <p:nvPr>
            <p:ph type="ctrTitle"/>
          </p:nvPr>
        </p:nvSpPr>
        <p:spPr>
          <a:xfrm>
            <a:off x="3982720" y="3429000"/>
            <a:ext cx="7965440" cy="766763"/>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7C2FEA"/>
              </a:buClr>
              <a:buSzPts val="4000"/>
              <a:buFont typeface="Arial"/>
              <a:buNone/>
            </a:pPr>
            <a:r>
              <a:rPr b="1" lang="lt-LT" sz="4000">
                <a:solidFill>
                  <a:srgbClr val="7C2FEA"/>
                </a:solidFill>
                <a:latin typeface="Arial"/>
                <a:ea typeface="Arial"/>
                <a:cs typeface="Arial"/>
                <a:sym typeface="Arial"/>
              </a:rPr>
              <a:t>Raskime sprendimą šiam iššūkiui kartu!</a:t>
            </a:r>
            <a:endParaRPr sz="4000">
              <a:solidFill>
                <a:srgbClr val="7C2FEA"/>
              </a:solidFill>
              <a:latin typeface="Arial"/>
              <a:ea typeface="Arial"/>
              <a:cs typeface="Arial"/>
              <a:sym typeface="Arial"/>
            </a:endParaRPr>
          </a:p>
        </p:txBody>
      </p:sp>
      <p:sp>
        <p:nvSpPr>
          <p:cNvPr id="146" name="Google Shape;146;p8"/>
          <p:cNvSpPr txBox="1"/>
          <p:nvPr>
            <p:ph idx="1" type="subTitle"/>
          </p:nvPr>
        </p:nvSpPr>
        <p:spPr>
          <a:xfrm>
            <a:off x="6761526" y="4724398"/>
            <a:ext cx="5349193" cy="2001522"/>
          </a:xfrm>
          <a:prstGeom prst="rect">
            <a:avLst/>
          </a:prstGeom>
          <a:solidFill>
            <a:schemeClr val="dk1"/>
          </a:solid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lt1"/>
              </a:buClr>
              <a:buSzPts val="2000"/>
              <a:buNone/>
            </a:pPr>
            <a:r>
              <a:rPr lang="lt-LT" sz="2000">
                <a:solidFill>
                  <a:schemeClr val="lt1"/>
                </a:solidFill>
                <a:latin typeface="Arial"/>
                <a:ea typeface="Arial"/>
                <a:cs typeface="Arial"/>
                <a:sym typeface="Arial"/>
              </a:rPr>
              <a:t>Direktoriaus pavaduotojas ugdymui</a:t>
            </a:r>
            <a:endParaRPr/>
          </a:p>
          <a:p>
            <a:pPr indent="0" lvl="0" marL="0" rtl="0" algn="l">
              <a:lnSpc>
                <a:spcPct val="90000"/>
              </a:lnSpc>
              <a:spcBef>
                <a:spcPts val="1000"/>
              </a:spcBef>
              <a:spcAft>
                <a:spcPts val="0"/>
              </a:spcAft>
              <a:buClr>
                <a:schemeClr val="lt1"/>
              </a:buClr>
              <a:buSzPts val="2000"/>
              <a:buNone/>
            </a:pPr>
            <a:r>
              <a:rPr b="1" lang="lt-LT" sz="2000">
                <a:solidFill>
                  <a:schemeClr val="lt1"/>
                </a:solidFill>
                <a:latin typeface="Arial"/>
                <a:ea typeface="Arial"/>
                <a:cs typeface="Arial"/>
                <a:sym typeface="Arial"/>
              </a:rPr>
              <a:t>Benas Gudinavičius</a:t>
            </a:r>
            <a:endParaRPr b="1" sz="2000">
              <a:solidFill>
                <a:schemeClr val="lt1"/>
              </a:solidFill>
              <a:latin typeface="Arial"/>
              <a:ea typeface="Arial"/>
              <a:cs typeface="Arial"/>
              <a:sym typeface="Arial"/>
            </a:endParaRPr>
          </a:p>
          <a:p>
            <a:pPr indent="0" lvl="0" marL="0" rtl="0" algn="l">
              <a:lnSpc>
                <a:spcPct val="90000"/>
              </a:lnSpc>
              <a:spcBef>
                <a:spcPts val="1000"/>
              </a:spcBef>
              <a:spcAft>
                <a:spcPts val="0"/>
              </a:spcAft>
              <a:buClr>
                <a:schemeClr val="lt1"/>
              </a:buClr>
              <a:buSzPts val="2000"/>
              <a:buNone/>
            </a:pPr>
            <a:r>
              <a:rPr lang="lt-LT" sz="2000">
                <a:solidFill>
                  <a:schemeClr val="lt1"/>
                </a:solidFill>
                <a:latin typeface="Arial"/>
                <a:ea typeface="Arial"/>
                <a:cs typeface="Arial"/>
                <a:sym typeface="Arial"/>
              </a:rPr>
              <a:t>benas.gudinavicius@dubysos.lt </a:t>
            </a:r>
            <a:endParaRPr/>
          </a:p>
          <a:p>
            <a:pPr indent="0" lvl="0" marL="0" rtl="0" algn="l">
              <a:lnSpc>
                <a:spcPct val="90000"/>
              </a:lnSpc>
              <a:spcBef>
                <a:spcPts val="1000"/>
              </a:spcBef>
              <a:spcAft>
                <a:spcPts val="0"/>
              </a:spcAft>
              <a:buClr>
                <a:schemeClr val="lt1"/>
              </a:buClr>
              <a:buSzPts val="2000"/>
              <a:buNone/>
            </a:pPr>
            <a:r>
              <a:rPr lang="lt-LT" sz="2000">
                <a:solidFill>
                  <a:schemeClr val="lt1"/>
                </a:solidFill>
                <a:latin typeface="Arial"/>
                <a:ea typeface="Arial"/>
                <a:cs typeface="Arial"/>
                <a:sym typeface="Arial"/>
              </a:rPr>
              <a:t>+370 687 18398</a:t>
            </a:r>
            <a:endParaRPr/>
          </a:p>
        </p:txBody>
      </p:sp>
      <p:pic>
        <p:nvPicPr>
          <p:cNvPr id="147" name="Google Shape;147;p8"/>
          <p:cNvPicPr preferRelativeResize="0"/>
          <p:nvPr/>
        </p:nvPicPr>
        <p:blipFill rotWithShape="1">
          <a:blip r:embed="rId4">
            <a:alphaModFix/>
          </a:blip>
          <a:srcRect b="0" l="0" r="0" t="0"/>
          <a:stretch/>
        </p:blipFill>
        <p:spPr>
          <a:xfrm>
            <a:off x="4081526" y="4724398"/>
            <a:ext cx="2492193" cy="162131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2023-08-01T14:43:54Z</dcterms:created>
  <dc:creator>Liucija Sabulytė</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0x010100F657DEB30D190D4F8F707D0F0913FCB2</vt:lpwstr>
  </property>
</Properties>
</file>