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2F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9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edrė Urbonavičiūtė" userId="4b4a0d3a-2722-4386-b119-849c462f4065" providerId="ADAL" clId="{22AC71A1-8B2A-4AAE-B589-FCDFCAE35317}"/>
    <pc:docChg chg="custSel modSld">
      <pc:chgData name="Giedrė Urbonavičiūtė" userId="4b4a0d3a-2722-4386-b119-849c462f4065" providerId="ADAL" clId="{22AC71A1-8B2A-4AAE-B589-FCDFCAE35317}" dt="2023-08-02T12:46:17.983" v="1844" actId="20577"/>
      <pc:docMkLst>
        <pc:docMk/>
      </pc:docMkLst>
      <pc:sldChg chg="modSp">
        <pc:chgData name="Giedrė Urbonavičiūtė" userId="4b4a0d3a-2722-4386-b119-849c462f4065" providerId="ADAL" clId="{22AC71A1-8B2A-4AAE-B589-FCDFCAE35317}" dt="2023-08-02T11:15:07.118" v="1041" actId="14100"/>
        <pc:sldMkLst>
          <pc:docMk/>
          <pc:sldMk cId="953524212" sldId="256"/>
        </pc:sldMkLst>
        <pc:spChg chg="mod">
          <ac:chgData name="Giedrė Urbonavičiūtė" userId="4b4a0d3a-2722-4386-b119-849c462f4065" providerId="ADAL" clId="{22AC71A1-8B2A-4AAE-B589-FCDFCAE35317}" dt="2023-08-02T11:15:07.118" v="1041" actId="14100"/>
          <ac:spMkLst>
            <pc:docMk/>
            <pc:sldMk cId="953524212" sldId="256"/>
            <ac:spMk id="2" creationId="{33FB2757-84D4-8273-AFAE-B71E19D0FD47}"/>
          </ac:spMkLst>
        </pc:spChg>
      </pc:sldChg>
      <pc:sldChg chg="modSp">
        <pc:chgData name="Giedrė Urbonavičiūtė" userId="4b4a0d3a-2722-4386-b119-849c462f4065" providerId="ADAL" clId="{22AC71A1-8B2A-4AAE-B589-FCDFCAE35317}" dt="2023-08-02T11:16:59.769" v="1069" actId="20577"/>
        <pc:sldMkLst>
          <pc:docMk/>
          <pc:sldMk cId="1683998727" sldId="257"/>
        </pc:sldMkLst>
        <pc:spChg chg="mod">
          <ac:chgData name="Giedrė Urbonavičiūtė" userId="4b4a0d3a-2722-4386-b119-849c462f4065" providerId="ADAL" clId="{22AC71A1-8B2A-4AAE-B589-FCDFCAE35317}" dt="2023-08-02T11:16:59.769" v="1069" actId="20577"/>
          <ac:spMkLst>
            <pc:docMk/>
            <pc:sldMk cId="1683998727" sldId="257"/>
            <ac:spMk id="7" creationId="{0DA66ED5-E90F-24AD-D6C7-8A90AECFE461}"/>
          </ac:spMkLst>
        </pc:spChg>
        <pc:spChg chg="mod">
          <ac:chgData name="Giedrė Urbonavičiūtė" userId="4b4a0d3a-2722-4386-b119-849c462f4065" providerId="ADAL" clId="{22AC71A1-8B2A-4AAE-B589-FCDFCAE35317}" dt="2023-08-02T11:16:36.684" v="1057" actId="20577"/>
          <ac:spMkLst>
            <pc:docMk/>
            <pc:sldMk cId="1683998727" sldId="257"/>
            <ac:spMk id="9" creationId="{41FE6F66-210C-195A-3139-2918948854AC}"/>
          </ac:spMkLst>
        </pc:spChg>
        <pc:spChg chg="mod">
          <ac:chgData name="Giedrė Urbonavičiūtė" userId="4b4a0d3a-2722-4386-b119-849c462f4065" providerId="ADAL" clId="{22AC71A1-8B2A-4AAE-B589-FCDFCAE35317}" dt="2023-08-02T11:00:14.054" v="769" actId="20577"/>
          <ac:spMkLst>
            <pc:docMk/>
            <pc:sldMk cId="1683998727" sldId="257"/>
            <ac:spMk id="11" creationId="{57F1C008-A85F-19A5-C683-BC51DBDE391D}"/>
          </ac:spMkLst>
        </pc:spChg>
      </pc:sldChg>
      <pc:sldChg chg="delSp modSp">
        <pc:chgData name="Giedrė Urbonavičiūtė" userId="4b4a0d3a-2722-4386-b119-849c462f4065" providerId="ADAL" clId="{22AC71A1-8B2A-4AAE-B589-FCDFCAE35317}" dt="2023-08-02T12:32:32.130" v="1597" actId="20577"/>
        <pc:sldMkLst>
          <pc:docMk/>
          <pc:sldMk cId="3156943273" sldId="258"/>
        </pc:sldMkLst>
        <pc:spChg chg="mod">
          <ac:chgData name="Giedrė Urbonavičiūtė" userId="4b4a0d3a-2722-4386-b119-849c462f4065" providerId="ADAL" clId="{22AC71A1-8B2A-4AAE-B589-FCDFCAE35317}" dt="2023-08-02T12:32:32.130" v="1597" actId="20577"/>
          <ac:spMkLst>
            <pc:docMk/>
            <pc:sldMk cId="3156943273" sldId="258"/>
            <ac:spMk id="3" creationId="{88774D27-75E0-A857-8774-B0F43A47858D}"/>
          </ac:spMkLst>
        </pc:spChg>
        <pc:spChg chg="del">
          <ac:chgData name="Giedrė Urbonavičiūtė" userId="4b4a0d3a-2722-4386-b119-849c462f4065" providerId="ADAL" clId="{22AC71A1-8B2A-4AAE-B589-FCDFCAE35317}" dt="2023-08-02T11:04:57.281" v="891" actId="478"/>
          <ac:spMkLst>
            <pc:docMk/>
            <pc:sldMk cId="3156943273" sldId="258"/>
            <ac:spMk id="4" creationId="{1D8DE0BA-09F2-13AF-29B1-E0B08C1661E7}"/>
          </ac:spMkLst>
        </pc:spChg>
      </pc:sldChg>
      <pc:sldChg chg="modSp">
        <pc:chgData name="Giedrė Urbonavičiūtė" userId="4b4a0d3a-2722-4386-b119-849c462f4065" providerId="ADAL" clId="{22AC71A1-8B2A-4AAE-B589-FCDFCAE35317}" dt="2023-08-02T12:46:17.983" v="1844" actId="20577"/>
        <pc:sldMkLst>
          <pc:docMk/>
          <pc:sldMk cId="712749654" sldId="259"/>
        </pc:sldMkLst>
        <pc:spChg chg="mod">
          <ac:chgData name="Giedrė Urbonavičiūtė" userId="4b4a0d3a-2722-4386-b119-849c462f4065" providerId="ADAL" clId="{22AC71A1-8B2A-4AAE-B589-FCDFCAE35317}" dt="2023-08-02T12:46:17.983" v="1844" actId="20577"/>
          <ac:spMkLst>
            <pc:docMk/>
            <pc:sldMk cId="712749654" sldId="259"/>
            <ac:spMk id="4" creationId="{5C835415-840A-068A-4DB7-09EEC54AAE45}"/>
          </ac:spMkLst>
        </pc:spChg>
        <pc:spChg chg="mod">
          <ac:chgData name="Giedrė Urbonavičiūtė" userId="4b4a0d3a-2722-4386-b119-849c462f4065" providerId="ADAL" clId="{22AC71A1-8B2A-4AAE-B589-FCDFCAE35317}" dt="2023-08-02T12:33:26.614" v="1652" actId="20577"/>
          <ac:spMkLst>
            <pc:docMk/>
            <pc:sldMk cId="712749654" sldId="259"/>
            <ac:spMk id="7" creationId="{46D432F4-076B-5E04-525C-541793FA0CBA}"/>
          </ac:spMkLst>
        </pc:spChg>
        <pc:spChg chg="mod">
          <ac:chgData name="Giedrė Urbonavičiūtė" userId="4b4a0d3a-2722-4386-b119-849c462f4065" providerId="ADAL" clId="{22AC71A1-8B2A-4AAE-B589-FCDFCAE35317}" dt="2023-08-02T12:41:09.784" v="1786" actId="207"/>
          <ac:spMkLst>
            <pc:docMk/>
            <pc:sldMk cId="712749654" sldId="259"/>
            <ac:spMk id="9" creationId="{AE27AE7C-D449-F784-B0F0-E1785A91A33F}"/>
          </ac:spMkLst>
        </pc:spChg>
      </pc:sldChg>
      <pc:sldChg chg="modSp">
        <pc:chgData name="Giedrė Urbonavičiūtė" userId="4b4a0d3a-2722-4386-b119-849c462f4065" providerId="ADAL" clId="{22AC71A1-8B2A-4AAE-B589-FCDFCAE35317}" dt="2023-08-02T12:31:09.679" v="1586" actId="20577"/>
        <pc:sldMkLst>
          <pc:docMk/>
          <pc:sldMk cId="3997948795" sldId="260"/>
        </pc:sldMkLst>
        <pc:spChg chg="mod">
          <ac:chgData name="Giedrė Urbonavičiūtė" userId="4b4a0d3a-2722-4386-b119-849c462f4065" providerId="ADAL" clId="{22AC71A1-8B2A-4AAE-B589-FCDFCAE35317}" dt="2023-08-02T12:17:35.656" v="1383" actId="20577"/>
          <ac:spMkLst>
            <pc:docMk/>
            <pc:sldMk cId="3997948795" sldId="260"/>
            <ac:spMk id="2" creationId="{8C0B5299-F7E3-FC1A-D851-A21251C30D32}"/>
          </ac:spMkLst>
        </pc:spChg>
        <pc:spChg chg="mod">
          <ac:chgData name="Giedrė Urbonavičiūtė" userId="4b4a0d3a-2722-4386-b119-849c462f4065" providerId="ADAL" clId="{22AC71A1-8B2A-4AAE-B589-FCDFCAE35317}" dt="2023-08-02T12:31:09.679" v="1586" actId="20577"/>
          <ac:spMkLst>
            <pc:docMk/>
            <pc:sldMk cId="3997948795" sldId="260"/>
            <ac:spMk id="6" creationId="{7B26FC17-B01B-334C-F159-EC35ACB39F7A}"/>
          </ac:spMkLst>
        </pc:spChg>
      </pc:sldChg>
      <pc:sldChg chg="addSp modSp">
        <pc:chgData name="Giedrė Urbonavičiūtė" userId="4b4a0d3a-2722-4386-b119-849c462f4065" providerId="ADAL" clId="{22AC71A1-8B2A-4AAE-B589-FCDFCAE35317}" dt="2023-08-02T12:30:10.099" v="1564" actId="20577"/>
        <pc:sldMkLst>
          <pc:docMk/>
          <pc:sldMk cId="4258117378" sldId="261"/>
        </pc:sldMkLst>
        <pc:spChg chg="mod">
          <ac:chgData name="Giedrė Urbonavičiūtė" userId="4b4a0d3a-2722-4386-b119-849c462f4065" providerId="ADAL" clId="{22AC71A1-8B2A-4AAE-B589-FCDFCAE35317}" dt="2023-08-02T12:30:10.099" v="1564" actId="20577"/>
          <ac:spMkLst>
            <pc:docMk/>
            <pc:sldMk cId="4258117378" sldId="261"/>
            <ac:spMk id="3" creationId="{A023A184-818F-1C5C-FC71-E0C24BA6B203}"/>
          </ac:spMkLst>
        </pc:spChg>
        <pc:picChg chg="add">
          <ac:chgData name="Giedrė Urbonavičiūtė" userId="4b4a0d3a-2722-4386-b119-849c462f4065" providerId="ADAL" clId="{22AC71A1-8B2A-4AAE-B589-FCDFCAE35317}" dt="2023-08-02T08:33:50.034" v="0"/>
          <ac:picMkLst>
            <pc:docMk/>
            <pc:sldMk cId="4258117378" sldId="261"/>
            <ac:picMk id="6" creationId="{012C2CAB-AAD1-4B18-8CEC-097A65DEB4DC}"/>
          </ac:picMkLst>
        </pc:picChg>
      </pc:sldChg>
    </pc:docChg>
  </pc:docChgLst>
  <pc:docChgLst>
    <pc:chgData name="Giedrė Urbonavičiūtė" userId="4b4a0d3a-2722-4386-b119-849c462f4065" providerId="ADAL" clId="{BD032FE4-E108-427C-B718-579AEEF7EB9E}"/>
    <pc:docChg chg="undo custSel modSld">
      <pc:chgData name="Giedrė Urbonavičiūtė" userId="4b4a0d3a-2722-4386-b119-849c462f4065" providerId="ADAL" clId="{BD032FE4-E108-427C-B718-579AEEF7EB9E}" dt="2023-08-09T13:34:42.212" v="610" actId="20577"/>
      <pc:docMkLst>
        <pc:docMk/>
      </pc:docMkLst>
      <pc:sldChg chg="modSp">
        <pc:chgData name="Giedrė Urbonavičiūtė" userId="4b4a0d3a-2722-4386-b119-849c462f4065" providerId="ADAL" clId="{BD032FE4-E108-427C-B718-579AEEF7EB9E}" dt="2023-08-09T13:26:13.975" v="233" actId="20577"/>
        <pc:sldMkLst>
          <pc:docMk/>
          <pc:sldMk cId="1683998727" sldId="257"/>
        </pc:sldMkLst>
        <pc:spChg chg="mod">
          <ac:chgData name="Giedrė Urbonavičiūtė" userId="4b4a0d3a-2722-4386-b119-849c462f4065" providerId="ADAL" clId="{BD032FE4-E108-427C-B718-579AEEF7EB9E}" dt="2023-08-09T13:26:13.975" v="233" actId="20577"/>
          <ac:spMkLst>
            <pc:docMk/>
            <pc:sldMk cId="1683998727" sldId="257"/>
            <ac:spMk id="7" creationId="{0DA66ED5-E90F-24AD-D6C7-8A90AECFE461}"/>
          </ac:spMkLst>
        </pc:spChg>
        <pc:spChg chg="mod">
          <ac:chgData name="Giedrė Urbonavičiūtė" userId="4b4a0d3a-2722-4386-b119-849c462f4065" providerId="ADAL" clId="{BD032FE4-E108-427C-B718-579AEEF7EB9E}" dt="2023-08-03T08:03:37.111" v="185" actId="20577"/>
          <ac:spMkLst>
            <pc:docMk/>
            <pc:sldMk cId="1683998727" sldId="257"/>
            <ac:spMk id="9" creationId="{41FE6F66-210C-195A-3139-2918948854AC}"/>
          </ac:spMkLst>
        </pc:spChg>
        <pc:spChg chg="mod">
          <ac:chgData name="Giedrė Urbonavičiūtė" userId="4b4a0d3a-2722-4386-b119-849c462f4065" providerId="ADAL" clId="{BD032FE4-E108-427C-B718-579AEEF7EB9E}" dt="2023-08-03T08:04:18.743" v="223" actId="20577"/>
          <ac:spMkLst>
            <pc:docMk/>
            <pc:sldMk cId="1683998727" sldId="257"/>
            <ac:spMk id="11" creationId="{57F1C008-A85F-19A5-C683-BC51DBDE391D}"/>
          </ac:spMkLst>
        </pc:spChg>
      </pc:sldChg>
      <pc:sldChg chg="addSp modSp">
        <pc:chgData name="Giedrė Urbonavičiūtė" userId="4b4a0d3a-2722-4386-b119-849c462f4065" providerId="ADAL" clId="{BD032FE4-E108-427C-B718-579AEEF7EB9E}" dt="2023-08-09T13:30:05.561" v="402" actId="14100"/>
        <pc:sldMkLst>
          <pc:docMk/>
          <pc:sldMk cId="3156943273" sldId="258"/>
        </pc:sldMkLst>
        <pc:spChg chg="mod">
          <ac:chgData name="Giedrė Urbonavičiūtė" userId="4b4a0d3a-2722-4386-b119-849c462f4065" providerId="ADAL" clId="{BD032FE4-E108-427C-B718-579AEEF7EB9E}" dt="2023-08-09T13:30:05.561" v="402" actId="14100"/>
          <ac:spMkLst>
            <pc:docMk/>
            <pc:sldMk cId="3156943273" sldId="258"/>
            <ac:spMk id="3" creationId="{88774D27-75E0-A857-8774-B0F43A47858D}"/>
          </ac:spMkLst>
        </pc:spChg>
        <pc:spChg chg="add mod">
          <ac:chgData name="Giedrė Urbonavičiūtė" userId="4b4a0d3a-2722-4386-b119-849c462f4065" providerId="ADAL" clId="{BD032FE4-E108-427C-B718-579AEEF7EB9E}" dt="2023-08-09T13:29:49.621" v="399" actId="1076"/>
          <ac:spMkLst>
            <pc:docMk/>
            <pc:sldMk cId="3156943273" sldId="258"/>
            <ac:spMk id="4" creationId="{9F8DB3D2-42CC-4B89-AC20-707007E64482}"/>
          </ac:spMkLst>
        </pc:spChg>
      </pc:sldChg>
      <pc:sldChg chg="modSp">
        <pc:chgData name="Giedrė Urbonavičiūtė" userId="4b4a0d3a-2722-4386-b119-849c462f4065" providerId="ADAL" clId="{BD032FE4-E108-427C-B718-579AEEF7EB9E}" dt="2023-08-09T13:34:02.872" v="603" actId="20577"/>
        <pc:sldMkLst>
          <pc:docMk/>
          <pc:sldMk cId="712749654" sldId="259"/>
        </pc:sldMkLst>
        <pc:spChg chg="mod">
          <ac:chgData name="Giedrė Urbonavičiūtė" userId="4b4a0d3a-2722-4386-b119-849c462f4065" providerId="ADAL" clId="{BD032FE4-E108-427C-B718-579AEEF7EB9E}" dt="2023-08-09T13:31:37.775" v="474" actId="20577"/>
          <ac:spMkLst>
            <pc:docMk/>
            <pc:sldMk cId="712749654" sldId="259"/>
            <ac:spMk id="4" creationId="{5C835415-840A-068A-4DB7-09EEC54AAE45}"/>
          </ac:spMkLst>
        </pc:spChg>
        <pc:spChg chg="mod">
          <ac:chgData name="Giedrė Urbonavičiūtė" userId="4b4a0d3a-2722-4386-b119-849c462f4065" providerId="ADAL" clId="{BD032FE4-E108-427C-B718-579AEEF7EB9E}" dt="2023-08-09T13:31:06.379" v="468" actId="20577"/>
          <ac:spMkLst>
            <pc:docMk/>
            <pc:sldMk cId="712749654" sldId="259"/>
            <ac:spMk id="9" creationId="{AE27AE7C-D449-F784-B0F0-E1785A91A33F}"/>
          </ac:spMkLst>
        </pc:spChg>
        <pc:spChg chg="mod">
          <ac:chgData name="Giedrė Urbonavičiūtė" userId="4b4a0d3a-2722-4386-b119-849c462f4065" providerId="ADAL" clId="{BD032FE4-E108-427C-B718-579AEEF7EB9E}" dt="2023-08-09T13:34:02.872" v="603" actId="20577"/>
          <ac:spMkLst>
            <pc:docMk/>
            <pc:sldMk cId="712749654" sldId="259"/>
            <ac:spMk id="12" creationId="{6BCF2943-F962-C773-3261-5E56D28B7AFB}"/>
          </ac:spMkLst>
        </pc:spChg>
      </pc:sldChg>
      <pc:sldChg chg="modSp">
        <pc:chgData name="Giedrė Urbonavičiūtė" userId="4b4a0d3a-2722-4386-b119-849c462f4065" providerId="ADAL" clId="{BD032FE4-E108-427C-B718-579AEEF7EB9E}" dt="2023-08-09T13:34:42.212" v="610" actId="20577"/>
        <pc:sldMkLst>
          <pc:docMk/>
          <pc:sldMk cId="3997948795" sldId="260"/>
        </pc:sldMkLst>
        <pc:spChg chg="mod">
          <ac:chgData name="Giedrė Urbonavičiūtė" userId="4b4a0d3a-2722-4386-b119-849c462f4065" providerId="ADAL" clId="{BD032FE4-E108-427C-B718-579AEEF7EB9E}" dt="2023-08-09T13:34:42.212" v="610" actId="20577"/>
          <ac:spMkLst>
            <pc:docMk/>
            <pc:sldMk cId="3997948795" sldId="260"/>
            <ac:spMk id="6" creationId="{7B26FC17-B01B-334C-F159-EC35ACB39F7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1C035-BEF0-10C3-4879-4B6BDF699C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65743E-DD22-BD3A-22F7-0B5A4BB16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2BFAC-F43E-9A87-10BB-006217376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E0BF-8559-4C93-A695-FC24337DF97B}" type="datetimeFigureOut">
              <a:rPr lang="lt-LT" smtClean="0"/>
              <a:t>2023-08-10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CA665-2D22-AF9A-8895-6B8A673C0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5F009-17F9-A72E-ABF7-648499243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A2E1-67DB-46BD-9994-893E02DAEC9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09077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59FB6-F2A9-44C1-BC0C-FA301926C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510890-FCAD-D094-7F5C-F3F9A4B0BD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D5B18-A0CF-3D65-43FC-28508948C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E0BF-8559-4C93-A695-FC24337DF97B}" type="datetimeFigureOut">
              <a:rPr lang="lt-LT" smtClean="0"/>
              <a:t>2023-08-10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DEE0D-7C9D-052C-5C2D-93876CE3D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DBC3C-DEEA-9C69-46D7-2242F0C64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A2E1-67DB-46BD-9994-893E02DAEC9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6482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6B2648-A7DF-FAF0-4C86-8B6DD8A722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691AFB-CF5E-66D6-038E-6209204F3D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64739-843C-85A5-CD39-95514A4BB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E0BF-8559-4C93-A695-FC24337DF97B}" type="datetimeFigureOut">
              <a:rPr lang="lt-LT" smtClean="0"/>
              <a:t>2023-08-10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95D3A-3958-6824-0A6B-3517F2B5B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A7D69-4B54-D8D7-7898-2EC7105A8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A2E1-67DB-46BD-9994-893E02DAEC9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74545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64A71-C4C5-3C89-31F7-7C02C7A74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6BE38-7522-11FE-C3ED-556C4913E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3FFF8-10F8-EC28-EE48-19BE787C1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E0BF-8559-4C93-A695-FC24337DF97B}" type="datetimeFigureOut">
              <a:rPr lang="lt-LT" smtClean="0"/>
              <a:t>2023-08-10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7B4F4-8C01-E91A-4170-101CC64BF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3861D-0B99-1A62-BC14-DDBE3E886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A2E1-67DB-46BD-9994-893E02DAEC9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5988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2AF2F-C38F-7DE9-76D2-E6149FBC3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ECCEF-9611-4505-4EBB-10D7B08AC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7E4A6-9478-BFFD-6EDF-97E2A5CF5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E0BF-8559-4C93-A695-FC24337DF97B}" type="datetimeFigureOut">
              <a:rPr lang="lt-LT" smtClean="0"/>
              <a:t>2023-08-10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08D8F-0815-CD21-AF17-89E6B423F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C7F0A-7C45-7FEB-C308-617DD3BF1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A2E1-67DB-46BD-9994-893E02DAEC9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4167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5805A-1765-DC02-F4AC-4285A861C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2F52F-2034-0E09-2A6A-36C276B79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0990DF-6A4F-55A6-BCD7-77DAC2A82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6C0D61-355A-8DC7-98A4-7BDA92F62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E0BF-8559-4C93-A695-FC24337DF97B}" type="datetimeFigureOut">
              <a:rPr lang="lt-LT" smtClean="0"/>
              <a:t>2023-08-10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C520E1-0580-0509-6F62-E4A288B1E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9B4FAE-81E1-29AA-E30C-85DCB9924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A2E1-67DB-46BD-9994-893E02DAEC9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10632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3842C-E619-8295-398B-955B3D606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FC025-E30E-4276-5E55-F28E94A54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E43EE7-0208-F7FD-F821-1B3326C3D3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B8A227-197B-8046-51F8-1965D18A81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56E332-EC0C-AB37-E77E-741BE42BFA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6E4D4-583E-C884-BB65-09682ABD1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E0BF-8559-4C93-A695-FC24337DF97B}" type="datetimeFigureOut">
              <a:rPr lang="lt-LT" smtClean="0"/>
              <a:t>2023-08-10</a:t>
            </a:fld>
            <a:endParaRPr lang="lt-L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6B90A7-D837-DF73-5B20-2335A2571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E7F3DE-131E-EF91-5E93-4BF876063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A2E1-67DB-46BD-9994-893E02DAEC9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27104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DC670-493F-BDC9-2B56-056853A6C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0954F1-B750-10A9-4981-385B2838D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E0BF-8559-4C93-A695-FC24337DF97B}" type="datetimeFigureOut">
              <a:rPr lang="lt-LT" smtClean="0"/>
              <a:t>2023-08-10</a:t>
            </a:fld>
            <a:endParaRPr lang="lt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A67773-FBB0-11DB-5153-8E5D38ADC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203E16-FA7B-4507-4AD4-9FFB01A0C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A2E1-67DB-46BD-9994-893E02DAEC9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9570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F756DA-F20F-6A5C-2A48-E6BFD06D6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E0BF-8559-4C93-A695-FC24337DF97B}" type="datetimeFigureOut">
              <a:rPr lang="lt-LT" smtClean="0"/>
              <a:t>2023-08-10</a:t>
            </a:fld>
            <a:endParaRPr lang="lt-L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1DF3E9-FF52-DBD8-45C9-89FCA70F0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7976F6-E891-5F3E-27C6-2A08BE096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A2E1-67DB-46BD-9994-893E02DAEC9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75975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7DBC8-0DA1-C6C4-F738-6F4550347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FA9C7-AD78-AE93-7DB4-4550834F6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3F8BAA-6FBA-6D41-E2BB-6A387193F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9832E5-95F7-68C9-0320-FD0124916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E0BF-8559-4C93-A695-FC24337DF97B}" type="datetimeFigureOut">
              <a:rPr lang="lt-LT" smtClean="0"/>
              <a:t>2023-08-10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764236-B0D8-D3D5-D898-392066C25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B2EAA1-E8EB-6342-8471-B9ED27233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A2E1-67DB-46BD-9994-893E02DAEC9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5461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2BD4F-2295-9A20-5222-C82AE80D0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1DD650-4515-8159-9937-F1BCAB25CB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C96807-F3B6-A8C4-60C4-4933E678F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A2B281-3EFC-9F3E-07C7-C720E888E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E0BF-8559-4C93-A695-FC24337DF97B}" type="datetimeFigureOut">
              <a:rPr lang="lt-LT" smtClean="0"/>
              <a:t>2023-08-10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33D6F-5629-56F8-BC78-E833517A0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D57D2-EE52-14BA-2350-730AAA661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A2E1-67DB-46BD-9994-893E02DAEC9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71416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7A5C21-1EE2-5118-3269-A372FDFF7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6A421-76EF-F313-E9CC-93BA2EE94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DE1B4-7694-6B79-1755-4ED151FC9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4E0BF-8559-4C93-A695-FC24337DF97B}" type="datetimeFigureOut">
              <a:rPr lang="lt-LT" smtClean="0"/>
              <a:t>2023-08-10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27B1C-0B6F-38D5-97AC-24D558443F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B30E0-C267-4479-ABD2-E878FE6651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7A2E1-67DB-46BD-9994-893E02DAEC9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95311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mputer screen shot of a computer&#10;&#10;Description automatically generated">
            <a:extLst>
              <a:ext uri="{FF2B5EF4-FFF2-40B4-BE49-F238E27FC236}">
                <a16:creationId xmlns:a16="http://schemas.microsoft.com/office/drawing/2014/main" id="{DAD79D64-4146-5B0C-138B-A3D99FB3E14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FB2757-84D4-8273-AFAE-B71E19D0F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01630" y="2489703"/>
            <a:ext cx="8265437" cy="2539497"/>
          </a:xfrm>
        </p:spPr>
        <p:txBody>
          <a:bodyPr>
            <a:noAutofit/>
          </a:bodyPr>
          <a:lstStyle/>
          <a:p>
            <a:pPr algn="l"/>
            <a:br>
              <a:rPr lang="lt-LT" sz="4000" b="1" dirty="0">
                <a:solidFill>
                  <a:srgbClr val="7C2FEA"/>
                </a:solidFill>
                <a:latin typeface="Arial Nova" panose="020B0504020202020204" pitchFamily="34" charset="0"/>
              </a:rPr>
            </a:br>
            <a:br>
              <a:rPr lang="lt-LT" sz="4000" b="1" dirty="0">
                <a:solidFill>
                  <a:srgbClr val="7C2FEA"/>
                </a:solidFill>
                <a:latin typeface="Arial Nova" panose="020B0504020202020204" pitchFamily="34" charset="0"/>
              </a:rPr>
            </a:br>
            <a:br>
              <a:rPr lang="lt-LT" sz="4000" b="1" dirty="0">
                <a:solidFill>
                  <a:srgbClr val="7C2FEA"/>
                </a:solidFill>
                <a:latin typeface="Arial Nova" panose="020B0504020202020204" pitchFamily="34" charset="0"/>
              </a:rPr>
            </a:br>
            <a:br>
              <a:rPr lang="lt-LT" sz="4000" b="1" dirty="0">
                <a:solidFill>
                  <a:srgbClr val="7C2FEA"/>
                </a:solidFill>
                <a:latin typeface="Arial Nova" panose="020B0504020202020204" pitchFamily="34" charset="0"/>
              </a:rPr>
            </a:br>
            <a:br>
              <a:rPr lang="lt-LT" sz="4000" b="1" dirty="0">
                <a:solidFill>
                  <a:srgbClr val="7C2FEA"/>
                </a:solidFill>
                <a:latin typeface="Arial Nova" panose="020B0504020202020204" pitchFamily="34" charset="0"/>
              </a:rPr>
            </a:br>
            <a:r>
              <a:rPr lang="lt-LT" sz="4000" b="1" dirty="0">
                <a:solidFill>
                  <a:srgbClr val="7C2FEA"/>
                </a:solidFill>
                <a:latin typeface="Arial Nova" panose="020B0504020202020204" pitchFamily="34" charset="0"/>
              </a:rPr>
              <a:t>Kaip taupyti laiką </a:t>
            </a:r>
            <a:r>
              <a:rPr lang="lt-LT" sz="4000" b="1" dirty="0" err="1">
                <a:solidFill>
                  <a:srgbClr val="7C2FEA"/>
                </a:solidFill>
                <a:latin typeface="Arial Nova" panose="020B0504020202020204" pitchFamily="34" charset="0"/>
              </a:rPr>
              <a:t>echoskopuojant</a:t>
            </a:r>
            <a:r>
              <a:rPr lang="lt-LT" sz="4000" b="1" dirty="0">
                <a:solidFill>
                  <a:srgbClr val="7C2FEA"/>
                </a:solidFill>
                <a:latin typeface="Arial Nova" panose="020B0504020202020204" pitchFamily="34" charset="0"/>
              </a:rPr>
              <a:t> </a:t>
            </a:r>
            <a:br>
              <a:rPr lang="lt-LT" sz="4000" b="1" dirty="0">
                <a:solidFill>
                  <a:srgbClr val="7C2FEA"/>
                </a:solidFill>
                <a:latin typeface="Arial Nova" panose="020B0504020202020204" pitchFamily="34" charset="0"/>
              </a:rPr>
            </a:br>
            <a:r>
              <a:rPr lang="lt-LT" sz="4000" b="1" dirty="0">
                <a:solidFill>
                  <a:srgbClr val="7C2FEA"/>
                </a:solidFill>
                <a:latin typeface="Arial Nova" panose="020B0504020202020204" pitchFamily="34" charset="0"/>
              </a:rPr>
              <a:t>ir balsu užpildyti medicininę dokumentaciją?</a:t>
            </a:r>
            <a:br>
              <a:rPr lang="lt-LT" sz="4000" dirty="0">
                <a:solidFill>
                  <a:schemeClr val="bg1"/>
                </a:solidFill>
                <a:latin typeface="Arial Nova" panose="020B0504020202020204" pitchFamily="34" charset="0"/>
              </a:rPr>
            </a:br>
            <a:endParaRPr lang="lt-LT" sz="4000" dirty="0">
              <a:solidFill>
                <a:schemeClr val="bg1"/>
              </a:solidFill>
              <a:latin typeface="Arial Nova" panose="020B05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23A184-818F-1C5C-FC71-E0C24BA6B2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25440" y="5169058"/>
            <a:ext cx="6685280" cy="766762"/>
          </a:xfr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lt-LT" sz="2000" dirty="0">
                <a:solidFill>
                  <a:schemeClr val="bg1"/>
                </a:solidFill>
                <a:latin typeface="Arial Nova" panose="020B0504020202020204" pitchFamily="34" charset="0"/>
              </a:rPr>
              <a:t>VUL Santaros Klinikos</a:t>
            </a:r>
            <a:r>
              <a:rPr lang="en-US" sz="2000" dirty="0">
                <a:solidFill>
                  <a:schemeClr val="bg1"/>
                </a:solidFill>
                <a:latin typeface="Arial Nova" panose="020B0504020202020204" pitchFamily="34" charset="0"/>
              </a:rPr>
              <a:t>| P</a:t>
            </a:r>
            <a:r>
              <a:rPr lang="lt-LT" sz="2000" dirty="0" err="1">
                <a:solidFill>
                  <a:schemeClr val="bg1"/>
                </a:solidFill>
                <a:latin typeface="Arial Nova" panose="020B0504020202020204" pitchFamily="34" charset="0"/>
              </a:rPr>
              <a:t>rojektų</a:t>
            </a:r>
            <a:r>
              <a:rPr lang="lt-LT" sz="2000" dirty="0">
                <a:solidFill>
                  <a:schemeClr val="bg1"/>
                </a:solidFill>
                <a:latin typeface="Arial Nova" panose="020B0504020202020204" pitchFamily="34" charset="0"/>
              </a:rPr>
              <a:t> vadovė</a:t>
            </a:r>
          </a:p>
          <a:p>
            <a:pPr algn="l"/>
            <a:r>
              <a:rPr lang="lt-LT" sz="2000" b="1" dirty="0">
                <a:solidFill>
                  <a:schemeClr val="bg1"/>
                </a:solidFill>
                <a:latin typeface="Arial Nova" panose="020B0504020202020204" pitchFamily="34" charset="0"/>
              </a:rPr>
              <a:t>Giedrė Urbonavičiūtė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E7835A-44B8-D65B-CBD1-55C0DDE779DB}"/>
              </a:ext>
            </a:extLst>
          </p:cNvPr>
          <p:cNvSpPr/>
          <p:nvPr/>
        </p:nvSpPr>
        <p:spPr>
          <a:xfrm>
            <a:off x="4124960" y="5190569"/>
            <a:ext cx="1209040" cy="1342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i="1" dirty="0"/>
              <a:t>vieta institucijos logotipui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1E4EE2F-1C2D-4307-A456-5FD122EAE0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96" y="5159539"/>
            <a:ext cx="1888344" cy="137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524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8D2FD010-F25F-830D-09E3-88F23CC0E3B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C0B5299-F7E3-FC1A-D851-A21251C30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664"/>
            <a:ext cx="10515600" cy="105695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7C2FEA"/>
                </a:solidFill>
                <a:latin typeface="Arial Nova" panose="020B0504020202020204" pitchFamily="34" charset="0"/>
              </a:rPr>
              <a:t>ESAMA SITUACIJA</a:t>
            </a:r>
            <a:endParaRPr lang="lt-LT" sz="4000" b="1" dirty="0">
              <a:solidFill>
                <a:srgbClr val="7C2FEA"/>
              </a:solidFill>
              <a:latin typeface="Arial Nova" panose="020B05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A66ED5-E90F-24AD-D6C7-8A90AECFE461}"/>
              </a:ext>
            </a:extLst>
          </p:cNvPr>
          <p:cNvSpPr/>
          <p:nvPr/>
        </p:nvSpPr>
        <p:spPr>
          <a:xfrm>
            <a:off x="909320" y="1987550"/>
            <a:ext cx="4394200" cy="20446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latin typeface="Arial Nova" panose="020B0504020202020204" pitchFamily="34" charset="0"/>
              </a:rPr>
              <a:t>Iki</a:t>
            </a:r>
            <a:r>
              <a:rPr lang="en-US" sz="1600" dirty="0">
                <a:latin typeface="Arial Nova" panose="020B0504020202020204" pitchFamily="34" charset="0"/>
              </a:rPr>
              <a:t> 40%</a:t>
            </a:r>
            <a:r>
              <a:rPr lang="lt-LT" sz="1600" dirty="0">
                <a:latin typeface="Arial Nova" panose="020B0504020202020204" pitchFamily="34" charset="0"/>
              </a:rPr>
              <a:t> </a:t>
            </a:r>
            <a:r>
              <a:rPr lang="lt-LT" sz="1600" dirty="0" err="1">
                <a:latin typeface="Arial Nova" panose="020B0504020202020204" pitchFamily="34" charset="0"/>
              </a:rPr>
              <a:t>echoskopijų</a:t>
            </a:r>
            <a:r>
              <a:rPr lang="en-US" sz="1600" dirty="0">
                <a:latin typeface="Arial Nova" panose="020B0504020202020204" pitchFamily="34" charset="0"/>
              </a:rPr>
              <a:t> </a:t>
            </a:r>
            <a:r>
              <a:rPr lang="en-US" sz="1600" dirty="0" err="1">
                <a:latin typeface="Arial Nova" panose="020B0504020202020204" pitchFamily="34" charset="0"/>
              </a:rPr>
              <a:t>tyrimo</a:t>
            </a:r>
            <a:r>
              <a:rPr lang="en-US" sz="1600" dirty="0">
                <a:latin typeface="Arial Nova" panose="020B0504020202020204" pitchFamily="34" charset="0"/>
              </a:rPr>
              <a:t> </a:t>
            </a:r>
            <a:r>
              <a:rPr lang="en-US" sz="1600" dirty="0" err="1">
                <a:latin typeface="Arial Nova" panose="020B0504020202020204" pitchFamily="34" charset="0"/>
              </a:rPr>
              <a:t>laiko</a:t>
            </a:r>
            <a:r>
              <a:rPr lang="en-US" sz="1600" dirty="0">
                <a:latin typeface="Arial Nova" panose="020B0504020202020204" pitchFamily="34" charset="0"/>
              </a:rPr>
              <a:t> </a:t>
            </a:r>
            <a:r>
              <a:rPr lang="en-US" sz="1600" dirty="0" err="1">
                <a:latin typeface="Arial Nova" panose="020B0504020202020204" pitchFamily="34" charset="0"/>
              </a:rPr>
              <a:t>skiriama</a:t>
            </a:r>
            <a:r>
              <a:rPr lang="en-US" sz="1600" dirty="0">
                <a:latin typeface="Arial Nova" panose="020B0504020202020204" pitchFamily="34" charset="0"/>
              </a:rPr>
              <a:t> </a:t>
            </a:r>
            <a:r>
              <a:rPr lang="en-US" sz="1600" dirty="0" err="1">
                <a:latin typeface="Arial Nova" panose="020B0504020202020204" pitchFamily="34" charset="0"/>
              </a:rPr>
              <a:t>medicininei</a:t>
            </a:r>
            <a:r>
              <a:rPr lang="en-US" sz="1600" dirty="0">
                <a:latin typeface="Arial Nova" panose="020B0504020202020204" pitchFamily="34" charset="0"/>
              </a:rPr>
              <a:t> </a:t>
            </a:r>
            <a:r>
              <a:rPr lang="en-US" sz="1600" dirty="0" err="1">
                <a:latin typeface="Arial Nova" panose="020B0504020202020204" pitchFamily="34" charset="0"/>
              </a:rPr>
              <a:t>dokumentacijai</a:t>
            </a:r>
            <a:r>
              <a:rPr lang="en-US" sz="1600" dirty="0">
                <a:latin typeface="Arial Nova" panose="020B0504020202020204" pitchFamily="34" charset="0"/>
              </a:rPr>
              <a:t> </a:t>
            </a:r>
            <a:r>
              <a:rPr lang="en-US" sz="1600" dirty="0" err="1">
                <a:latin typeface="Arial Nova" panose="020B0504020202020204" pitchFamily="34" charset="0"/>
              </a:rPr>
              <a:t>pildyti</a:t>
            </a:r>
            <a:r>
              <a:rPr lang="en-US" sz="1600" dirty="0">
                <a:latin typeface="Arial Nova" panose="020B0504020202020204" pitchFamily="34" charset="0"/>
              </a:rPr>
              <a:t> </a:t>
            </a:r>
            <a:r>
              <a:rPr lang="en-US" sz="1600" dirty="0" err="1">
                <a:latin typeface="Arial Nova" panose="020B0504020202020204" pitchFamily="34" charset="0"/>
              </a:rPr>
              <a:t>rankiniu</a:t>
            </a:r>
            <a:r>
              <a:rPr lang="en-US" sz="1600" dirty="0">
                <a:latin typeface="Arial Nova" panose="020B0504020202020204" pitchFamily="34" charset="0"/>
              </a:rPr>
              <a:t> b</a:t>
            </a:r>
            <a:r>
              <a:rPr lang="lt-LT" sz="1600" dirty="0" err="1">
                <a:latin typeface="Arial Nova" panose="020B0504020202020204" pitchFamily="34" charset="0"/>
              </a:rPr>
              <a:t>ūdu</a:t>
            </a:r>
            <a:endParaRPr lang="lt-LT" sz="1600" dirty="0">
              <a:latin typeface="Arial Nova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>
                <a:latin typeface="Arial Nova" panose="020B0504020202020204" pitchFamily="34" charset="0"/>
              </a:rPr>
              <a:t>Trūksta laiko tiesioginei komunikacijai su pacientu, gilinantis į nusiskundimus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>
                <a:latin typeface="Arial Nova" panose="020B0504020202020204" pitchFamily="34" charset="0"/>
              </a:rPr>
              <a:t>Aptikus sunkiai identifikuojamus darinius tyrimo eiga užsitęsia ir pasivėlina kito paciento priėmimo laikas</a:t>
            </a:r>
            <a:r>
              <a:rPr lang="lt-LT" dirty="0">
                <a:latin typeface="Arial Nova" panose="020B0504020202020204" pitchFamily="34" charset="0"/>
              </a:rPr>
              <a:t>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7FBA866-ED19-1825-42BA-D13AE3815BBB}"/>
              </a:ext>
            </a:extLst>
          </p:cNvPr>
          <p:cNvSpPr txBox="1">
            <a:spLocks/>
          </p:cNvSpPr>
          <p:nvPr/>
        </p:nvSpPr>
        <p:spPr>
          <a:xfrm>
            <a:off x="787400" y="1644649"/>
            <a:ext cx="3611880" cy="285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2000" b="1" dirty="0">
                <a:solidFill>
                  <a:schemeClr val="bg1"/>
                </a:solidFill>
                <a:latin typeface="Arial Nova" panose="020B0504020202020204" pitchFamily="34" charset="0"/>
              </a:rPr>
              <a:t>KONTEKSTAS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FE6F66-210C-195A-3139-2918948854AC}"/>
              </a:ext>
            </a:extLst>
          </p:cNvPr>
          <p:cNvSpPr/>
          <p:nvPr/>
        </p:nvSpPr>
        <p:spPr>
          <a:xfrm>
            <a:off x="5951220" y="1929764"/>
            <a:ext cx="4485640" cy="20897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>
                <a:latin typeface="Arial Nova" panose="020B0504020202020204" pitchFamily="34" charset="0"/>
              </a:rPr>
              <a:t>Lietuvos sveikatos statistikos duomenimis diagnostinių tyrimų skaičius Lietuvoje didėja kiekvienais metais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600" dirty="0">
                <a:latin typeface="Arial Nova" panose="020B0504020202020204" pitchFamily="34" charset="0"/>
              </a:rPr>
              <a:t>Per metus Santaros klinikose atliekama</a:t>
            </a:r>
          </a:p>
          <a:p>
            <a:r>
              <a:rPr lang="lt-LT" sz="1600" dirty="0">
                <a:latin typeface="Arial Nova" panose="020B0504020202020204" pitchFamily="34" charset="0"/>
              </a:rPr>
              <a:t>     vidutiniškai &gt; 166 000 </a:t>
            </a:r>
            <a:r>
              <a:rPr lang="lt-LT" sz="1600" dirty="0" err="1">
                <a:latin typeface="Arial Nova" panose="020B0504020202020204" pitchFamily="34" charset="0"/>
              </a:rPr>
              <a:t>echoskopijų</a:t>
            </a:r>
            <a:endParaRPr lang="lt-LT" sz="1600" dirty="0">
              <a:latin typeface="Arial Nova" panose="020B0504020202020204" pitchFamily="34" charset="0"/>
            </a:endParaRPr>
          </a:p>
          <a:p>
            <a:r>
              <a:rPr lang="lt-LT" sz="1600" dirty="0">
                <a:latin typeface="Arial Nova" panose="020B0504020202020204" pitchFamily="34" charset="0"/>
              </a:rPr>
              <a:t>      RVUL &gt; 38 300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t-LT" sz="1600" dirty="0">
              <a:latin typeface="Arial Nova" panose="020B05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B73C8DD-456C-4122-06B9-38DF2F6EFD5A}"/>
              </a:ext>
            </a:extLst>
          </p:cNvPr>
          <p:cNvSpPr txBox="1">
            <a:spLocks/>
          </p:cNvSpPr>
          <p:nvPr/>
        </p:nvSpPr>
        <p:spPr>
          <a:xfrm>
            <a:off x="5951220" y="1581706"/>
            <a:ext cx="3611880" cy="285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2000" b="1" dirty="0">
                <a:solidFill>
                  <a:schemeClr val="bg1"/>
                </a:solidFill>
                <a:latin typeface="Arial Nova" panose="020B0504020202020204" pitchFamily="34" charset="0"/>
              </a:rPr>
              <a:t>PROBLEMOS MASTAS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F1C008-A85F-19A5-C683-BC51DBDE391D}"/>
              </a:ext>
            </a:extLst>
          </p:cNvPr>
          <p:cNvSpPr/>
          <p:nvPr/>
        </p:nvSpPr>
        <p:spPr>
          <a:xfrm>
            <a:off x="909320" y="4595733"/>
            <a:ext cx="9527540" cy="1828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>
                <a:latin typeface="Arial Nova" panose="020B0504020202020204" pitchFamily="34" charset="0"/>
              </a:rPr>
              <a:t>Lietuvoje nėra įdiegtų balsu valdomų medicininės dokumentacijos technologijų. Dokumentacija pildoma rankiniu būdu naudojant elektronines formas. </a:t>
            </a:r>
            <a:r>
              <a:rPr lang="en-US" dirty="0">
                <a:latin typeface="Arial Nova" panose="020B0504020202020204" pitchFamily="34" charset="0"/>
              </a:rPr>
              <a:t>I</a:t>
            </a:r>
            <a:r>
              <a:rPr lang="lt-LT" dirty="0" err="1">
                <a:latin typeface="Arial Nova" panose="020B0504020202020204" pitchFamily="34" charset="0"/>
              </a:rPr>
              <a:t>ki</a:t>
            </a:r>
            <a:r>
              <a:rPr lang="lt-LT" dirty="0">
                <a:latin typeface="Arial Nova" panose="020B0504020202020204" pitchFamily="34" charset="0"/>
              </a:rPr>
              <a:t> 40 proc. </a:t>
            </a:r>
            <a:r>
              <a:rPr lang="en-US" dirty="0" err="1">
                <a:latin typeface="Arial Nova" panose="020B0504020202020204" pitchFamily="34" charset="0"/>
              </a:rPr>
              <a:t>pacientui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skirto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lt-LT" dirty="0">
                <a:latin typeface="Arial Nova" panose="020B0504020202020204" pitchFamily="34" charset="0"/>
              </a:rPr>
              <a:t>laiko </a:t>
            </a:r>
            <a:r>
              <a:rPr lang="en-US" dirty="0" err="1">
                <a:latin typeface="Arial Nova" panose="020B0504020202020204" pitchFamily="34" charset="0"/>
              </a:rPr>
              <a:t>radiolog</a:t>
            </a:r>
            <a:r>
              <a:rPr lang="lt-LT" dirty="0">
                <a:latin typeface="Arial Nova" panose="020B0504020202020204" pitchFamily="34" charset="0"/>
              </a:rPr>
              <a:t>ai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lt-LT" dirty="0" err="1">
                <a:latin typeface="Arial Nova" panose="020B0504020202020204" pitchFamily="34" charset="0"/>
              </a:rPr>
              <a:t>echoskopuotojai</a:t>
            </a:r>
            <a:r>
              <a:rPr lang="lt-LT" dirty="0">
                <a:latin typeface="Arial Nova" panose="020B0504020202020204" pitchFamily="34" charset="0"/>
              </a:rPr>
              <a:t> sugaišta </a:t>
            </a:r>
            <a:r>
              <a:rPr lang="en-US" dirty="0" err="1">
                <a:latin typeface="Arial Nova" panose="020B0504020202020204" pitchFamily="34" charset="0"/>
              </a:rPr>
              <a:t>pildant</a:t>
            </a:r>
            <a:r>
              <a:rPr lang="en-US" dirty="0">
                <a:latin typeface="Arial Nova" panose="020B0504020202020204" pitchFamily="34" charset="0"/>
              </a:rPr>
              <a:t> </a:t>
            </a:r>
            <a:r>
              <a:rPr lang="en-US" dirty="0" err="1">
                <a:latin typeface="Arial Nova" panose="020B0504020202020204" pitchFamily="34" charset="0"/>
              </a:rPr>
              <a:t>medicinin</a:t>
            </a:r>
            <a:r>
              <a:rPr lang="lt-LT" dirty="0">
                <a:latin typeface="Arial Nova" panose="020B0504020202020204" pitchFamily="34" charset="0"/>
              </a:rPr>
              <a:t>ę dokumentaciją </a:t>
            </a:r>
            <a:r>
              <a:rPr lang="en-US" dirty="0">
                <a:latin typeface="Arial Nova" panose="020B0504020202020204" pitchFamily="34" charset="0"/>
              </a:rPr>
              <a:t>(</a:t>
            </a:r>
            <a:r>
              <a:rPr lang="lt-LT" dirty="0">
                <a:latin typeface="Arial Nova" panose="020B0504020202020204" pitchFamily="34" charset="0"/>
              </a:rPr>
              <a:t>tyrimo aprašymas ir išvados formulavimas</a:t>
            </a:r>
            <a:r>
              <a:rPr lang="en-US" dirty="0">
                <a:latin typeface="Arial Nova" panose="020B0504020202020204" pitchFamily="34" charset="0"/>
              </a:rPr>
              <a:t>) </a:t>
            </a:r>
            <a:r>
              <a:rPr lang="lt-LT" dirty="0">
                <a:latin typeface="Arial Nova" panose="020B0504020202020204" pitchFamily="34" charset="0"/>
              </a:rPr>
              <a:t>SANTA-HIS elektroninėje ligos istorijoje</a:t>
            </a:r>
            <a:r>
              <a:rPr lang="en-US" dirty="0">
                <a:latin typeface="Arial Nova" panose="020B0504020202020204" pitchFamily="34" charset="0"/>
              </a:rPr>
              <a:t>.</a:t>
            </a:r>
            <a:r>
              <a:rPr lang="lt-LT" dirty="0">
                <a:latin typeface="Arial Nova" panose="020B0504020202020204" pitchFamily="34" charset="0"/>
              </a:rPr>
              <a:t> Trūksta laiko bendravimui su pacientu.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9DB94B9-EB21-296F-BCAA-163C70D0584E}"/>
              </a:ext>
            </a:extLst>
          </p:cNvPr>
          <p:cNvSpPr txBox="1">
            <a:spLocks/>
          </p:cNvSpPr>
          <p:nvPr/>
        </p:nvSpPr>
        <p:spPr>
          <a:xfrm>
            <a:off x="787400" y="4310618"/>
            <a:ext cx="3611880" cy="285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2000" b="1" dirty="0">
                <a:solidFill>
                  <a:schemeClr val="bg1"/>
                </a:solidFill>
                <a:latin typeface="Arial Nova" panose="020B0504020202020204" pitchFamily="34" charset="0"/>
              </a:rPr>
              <a:t>PROBLEMA</a:t>
            </a:r>
          </a:p>
        </p:txBody>
      </p:sp>
    </p:spTree>
    <p:extLst>
      <p:ext uri="{BB962C8B-B14F-4D97-AF65-F5344CB8AC3E}">
        <p14:creationId xmlns:p14="http://schemas.microsoft.com/office/powerpoint/2010/main" val="1683998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8D2FD010-F25F-830D-09E3-88F23CC0E3B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C0B5299-F7E3-FC1A-D851-A21251C30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000" b="1" dirty="0">
                <a:solidFill>
                  <a:srgbClr val="7C2FEA"/>
                </a:solidFill>
                <a:latin typeface="Arial Nova" panose="020B0504020202020204" pitchFamily="34" charset="0"/>
              </a:rPr>
              <a:t>GOVTECH IŠŠŪKIS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8774D27-75E0-A857-8774-B0F43A47858D}"/>
              </a:ext>
            </a:extLst>
          </p:cNvPr>
          <p:cNvSpPr txBox="1">
            <a:spLocks/>
          </p:cNvSpPr>
          <p:nvPr/>
        </p:nvSpPr>
        <p:spPr>
          <a:xfrm>
            <a:off x="838200" y="2167399"/>
            <a:ext cx="11011748" cy="4140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4300" dirty="0">
                <a:solidFill>
                  <a:schemeClr val="bg1"/>
                </a:solidFill>
                <a:latin typeface="Arial Nova" panose="020B0504020202020204" pitchFamily="34" charset="0"/>
              </a:rPr>
              <a:t>Sukurti skaitmeninį sprendimą, kuris padėtų ehoskopuotojui užpildyti medicininę dokumentaciją ir taupytų pacientui aptarnauti skirtą laiką</a:t>
            </a:r>
          </a:p>
          <a:p>
            <a:endParaRPr lang="lt-LT" sz="2400" dirty="0">
              <a:solidFill>
                <a:schemeClr val="bg1"/>
              </a:solidFill>
              <a:latin typeface="+mn-lt"/>
            </a:endParaRPr>
          </a:p>
          <a:p>
            <a:endParaRPr lang="lt-LT" sz="2400" dirty="0">
              <a:solidFill>
                <a:schemeClr val="bg1"/>
              </a:solidFill>
              <a:latin typeface="+mn-lt"/>
            </a:endParaRPr>
          </a:p>
          <a:p>
            <a:endParaRPr lang="lt-LT" sz="2400" dirty="0">
              <a:solidFill>
                <a:schemeClr val="bg1"/>
              </a:solidFill>
              <a:latin typeface="+mn-lt"/>
            </a:endParaRPr>
          </a:p>
          <a:p>
            <a:endParaRPr lang="lt-LT" sz="2400" dirty="0">
              <a:solidFill>
                <a:schemeClr val="bg1"/>
              </a:solidFill>
              <a:latin typeface="+mn-lt"/>
            </a:endParaRPr>
          </a:p>
          <a:p>
            <a:r>
              <a:rPr lang="lt-LT" sz="2400" dirty="0">
                <a:solidFill>
                  <a:schemeClr val="bg1"/>
                </a:solidFill>
                <a:latin typeface="Arial Nova" panose="020B0504020202020204" pitchFamily="34" charset="0"/>
              </a:rPr>
              <a:t>Balsu valdomų echoskopijų medicininės dokumentacijos technologijų nauda: 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lt-LT" sz="2400" dirty="0">
                <a:solidFill>
                  <a:schemeClr val="bg1"/>
                </a:solidFill>
                <a:latin typeface="Arial Nova" panose="020B0504020202020204" pitchFamily="34" charset="0"/>
              </a:rPr>
              <a:t>geresnės radiologų - echoskopuotojų darbo sąlygos;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lt-LT" sz="2400" dirty="0">
                <a:solidFill>
                  <a:schemeClr val="bg1"/>
                </a:solidFill>
                <a:latin typeface="Arial Nova" panose="020B0504020202020204" pitchFamily="34" charset="0"/>
              </a:rPr>
              <a:t>kokybiškesnis pacientų aptarnavimas;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lt-LT" sz="2400" dirty="0">
                <a:solidFill>
                  <a:schemeClr val="bg1"/>
                </a:solidFill>
                <a:latin typeface="Arial Nova" panose="020B0504020202020204" pitchFamily="34" charset="0"/>
              </a:rPr>
              <a:t>galimybė aptarnauti daugiau pacientų, sutrumpinti echoskopinių tyrimų laukimo eiles.</a:t>
            </a:r>
          </a:p>
          <a:p>
            <a:endParaRPr lang="lt-LT" sz="4000" b="1" dirty="0">
              <a:solidFill>
                <a:schemeClr val="bg1"/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943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8D2FD010-F25F-830D-09E3-88F23CC0E3B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C0B5299-F7E3-FC1A-D851-A21251C30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000" b="1" dirty="0">
                <a:solidFill>
                  <a:srgbClr val="7C2FEA"/>
                </a:solidFill>
                <a:latin typeface="Arial Nova" panose="020B0504020202020204" pitchFamily="34" charset="0"/>
              </a:rPr>
              <a:t>SPRENDIMO PARAMETRAI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85FD0DF-DE4E-39A8-839F-450C78018F4B}"/>
              </a:ext>
            </a:extLst>
          </p:cNvPr>
          <p:cNvSpPr txBox="1">
            <a:spLocks/>
          </p:cNvSpPr>
          <p:nvPr/>
        </p:nvSpPr>
        <p:spPr>
          <a:xfrm>
            <a:off x="685800" y="3707131"/>
            <a:ext cx="3611880" cy="285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2000" b="1" dirty="0">
                <a:solidFill>
                  <a:schemeClr val="bg1"/>
                </a:solidFill>
                <a:latin typeface="Arial Nova" panose="020B0504020202020204" pitchFamily="34" charset="0"/>
              </a:rPr>
              <a:t>SPRENDIMO FUNKCIJOS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835415-840A-068A-4DB7-09EEC54AAE45}"/>
              </a:ext>
            </a:extLst>
          </p:cNvPr>
          <p:cNvSpPr/>
          <p:nvPr/>
        </p:nvSpPr>
        <p:spPr>
          <a:xfrm>
            <a:off x="787400" y="4050665"/>
            <a:ext cx="4394200" cy="24422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200" dirty="0">
                <a:latin typeface="Arial Nova" panose="020B0504020202020204" pitchFamily="34" charset="0"/>
              </a:rPr>
              <a:t>Turi gebėti atpažinti itin specifinius medicininius terminus (pvz.</a:t>
            </a:r>
            <a:r>
              <a:rPr lang="en-US" sz="1200" dirty="0">
                <a:latin typeface="Arial Nova" panose="020B0504020202020204" pitchFamily="34" charset="0"/>
              </a:rPr>
              <a:t> </a:t>
            </a:r>
            <a:r>
              <a:rPr lang="lt-LT" sz="1200" dirty="0">
                <a:latin typeface="Arial Nova" panose="020B0504020202020204" pitchFamily="34" charset="0"/>
              </a:rPr>
              <a:t>homogeniškas, </a:t>
            </a:r>
            <a:r>
              <a:rPr lang="lt-LT" sz="1200" dirty="0" err="1">
                <a:latin typeface="Arial Nova" panose="020B0504020202020204" pitchFamily="34" charset="0"/>
              </a:rPr>
              <a:t>kalcifiktuotas</a:t>
            </a:r>
            <a:r>
              <a:rPr lang="lt-LT" sz="1200" dirty="0">
                <a:latin typeface="Arial Nova" panose="020B0504020202020204" pitchFamily="34" charset="0"/>
              </a:rPr>
              <a:t>, </a:t>
            </a:r>
            <a:r>
              <a:rPr lang="lt-LT" sz="1200" dirty="0" err="1">
                <a:latin typeface="Arial Nova" panose="020B0504020202020204" pitchFamily="34" charset="0"/>
              </a:rPr>
              <a:t>dilatacija</a:t>
            </a:r>
            <a:r>
              <a:rPr lang="lt-LT" sz="1200" dirty="0">
                <a:latin typeface="Arial Nova" panose="020B0504020202020204" pitchFamily="34" charset="0"/>
              </a:rPr>
              <a:t>, </a:t>
            </a:r>
            <a:r>
              <a:rPr lang="lt-LT" sz="1200" dirty="0" err="1">
                <a:latin typeface="Arial Nova" panose="020B0504020202020204" pitchFamily="34" charset="0"/>
              </a:rPr>
              <a:t>heterogeniškas</a:t>
            </a:r>
            <a:r>
              <a:rPr lang="lt-LT" sz="1200" dirty="0">
                <a:latin typeface="Arial Nova" panose="020B0504020202020204" pitchFamily="34" charset="0"/>
              </a:rPr>
              <a:t>, stazė, </a:t>
            </a:r>
            <a:r>
              <a:rPr lang="lt-LT" sz="1200" dirty="0" err="1">
                <a:latin typeface="Arial Nova" panose="020B0504020202020204" pitchFamily="34" charset="0"/>
              </a:rPr>
              <a:t>koletorika</a:t>
            </a:r>
            <a:r>
              <a:rPr lang="en-US" sz="1200" dirty="0">
                <a:latin typeface="Arial Nova" panose="020B0504020202020204" pitchFamily="34" charset="0"/>
              </a:rPr>
              <a:t> </a:t>
            </a:r>
            <a:r>
              <a:rPr lang="en-US" sz="1200" dirty="0" err="1">
                <a:latin typeface="Arial Nova" panose="020B0504020202020204" pitchFamily="34" charset="0"/>
              </a:rPr>
              <a:t>ir</a:t>
            </a:r>
            <a:r>
              <a:rPr lang="en-US" sz="1200" dirty="0">
                <a:latin typeface="Arial Nova" panose="020B0504020202020204" pitchFamily="34" charset="0"/>
              </a:rPr>
              <a:t> t.t.</a:t>
            </a:r>
            <a:r>
              <a:rPr lang="lt-LT" sz="1200" dirty="0">
                <a:latin typeface="Arial Nova" panose="020B0504020202020204" pitchFamily="34" charset="0"/>
              </a:rPr>
              <a:t>) kurių įprasti lietuvių kalbos </a:t>
            </a:r>
            <a:r>
              <a:rPr lang="lt-LT" sz="1200" dirty="0" err="1">
                <a:latin typeface="Arial Nova" panose="020B0504020202020204" pitchFamily="34" charset="0"/>
              </a:rPr>
              <a:t>atpažintuvai</a:t>
            </a:r>
            <a:r>
              <a:rPr lang="lt-LT" sz="1200" dirty="0">
                <a:latin typeface="Arial Nova" panose="020B0504020202020204" pitchFamily="34" charset="0"/>
              </a:rPr>
              <a:t> neatpažįsta</a:t>
            </a:r>
            <a:endParaRPr lang="en-US" sz="1200" dirty="0">
              <a:latin typeface="Arial Nova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200" dirty="0">
                <a:latin typeface="Arial Nova" panose="020B0504020202020204" pitchFamily="34" charset="0"/>
              </a:rPr>
              <a:t>S</a:t>
            </a:r>
            <a:r>
              <a:rPr lang="en-US" sz="1200" dirty="0" err="1">
                <a:latin typeface="Arial Nova" panose="020B0504020202020204" pitchFamily="34" charset="0"/>
              </a:rPr>
              <a:t>prendimas</a:t>
            </a:r>
            <a:r>
              <a:rPr lang="en-US" sz="1200" dirty="0">
                <a:latin typeface="Arial Nova" panose="020B0504020202020204" pitchFamily="34" charset="0"/>
              </a:rPr>
              <a:t> </a:t>
            </a:r>
            <a:r>
              <a:rPr lang="lt-LT" sz="1200" dirty="0">
                <a:latin typeface="Arial Nova" panose="020B0504020202020204" pitchFamily="34" charset="0"/>
              </a:rPr>
              <a:t>iš sakomų žodžių</a:t>
            </a:r>
            <a:r>
              <a:rPr lang="en-US" sz="1200" dirty="0">
                <a:latin typeface="Arial Nova" panose="020B0504020202020204" pitchFamily="34" charset="0"/>
              </a:rPr>
              <a:t> </a:t>
            </a:r>
            <a:r>
              <a:rPr lang="en-US" sz="1200" dirty="0" err="1">
                <a:latin typeface="Arial Nova" panose="020B0504020202020204" pitchFamily="34" charset="0"/>
              </a:rPr>
              <a:t>turi</a:t>
            </a:r>
            <a:r>
              <a:rPr lang="en-US" sz="1200" dirty="0">
                <a:latin typeface="Arial Nova" panose="020B0504020202020204" pitchFamily="34" charset="0"/>
              </a:rPr>
              <a:t> </a:t>
            </a:r>
            <a:r>
              <a:rPr lang="lt-LT" sz="1200" dirty="0">
                <a:latin typeface="Arial Nova" panose="020B0504020202020204" pitchFamily="34" charset="0"/>
              </a:rPr>
              <a:t> išskaidyt</a:t>
            </a:r>
            <a:r>
              <a:rPr lang="en-US" sz="1200" dirty="0" err="1">
                <a:latin typeface="Arial Nova" panose="020B0504020202020204" pitchFamily="34" charset="0"/>
              </a:rPr>
              <a:t>i</a:t>
            </a:r>
            <a:r>
              <a:rPr lang="lt-LT" sz="1200" dirty="0">
                <a:latin typeface="Arial Nova" panose="020B0504020202020204" pitchFamily="34" charset="0"/>
              </a:rPr>
              <a:t> konkrečius duomenis ir nustatyt</a:t>
            </a:r>
            <a:r>
              <a:rPr lang="en-US" sz="1200" dirty="0" err="1">
                <a:latin typeface="Arial Nova" panose="020B0504020202020204" pitchFamily="34" charset="0"/>
              </a:rPr>
              <a:t>i</a:t>
            </a:r>
            <a:r>
              <a:rPr lang="lt-LT" sz="1200" dirty="0">
                <a:latin typeface="Arial Nova" panose="020B0504020202020204" pitchFamily="34" charset="0"/>
              </a:rPr>
              <a:t> pagrindinę informaciją p</a:t>
            </a:r>
            <a:r>
              <a:rPr lang="en-US" sz="1200" dirty="0" err="1">
                <a:latin typeface="Arial Nova" panose="020B0504020202020204" pitchFamily="34" charset="0"/>
              </a:rPr>
              <a:t>vz</a:t>
            </a:r>
            <a:r>
              <a:rPr lang="en-US" sz="1200" dirty="0">
                <a:latin typeface="Arial Nova" panose="020B0504020202020204" pitchFamily="34" charset="0"/>
              </a:rPr>
              <a:t>. </a:t>
            </a:r>
            <a:r>
              <a:rPr lang="lt-LT" sz="1200" dirty="0">
                <a:latin typeface="Arial Nova" panose="020B0504020202020204" pitchFamily="34" charset="0"/>
              </a:rPr>
              <a:t>paciento būklę, skaitinius parametrus</a:t>
            </a:r>
            <a:endParaRPr lang="en-US" sz="1200" dirty="0">
              <a:latin typeface="Arial Nova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200" dirty="0">
                <a:latin typeface="Arial Nova" panose="020B0504020202020204" pitchFamily="34" charset="0"/>
              </a:rPr>
              <a:t>S</a:t>
            </a:r>
            <a:r>
              <a:rPr lang="en-US" sz="1200" dirty="0" err="1">
                <a:latin typeface="Arial Nova" panose="020B0504020202020204" pitchFamily="34" charset="0"/>
              </a:rPr>
              <a:t>prendimas</a:t>
            </a:r>
            <a:r>
              <a:rPr lang="en-US" sz="1200" dirty="0">
                <a:latin typeface="Arial Nova" panose="020B0504020202020204" pitchFamily="34" charset="0"/>
              </a:rPr>
              <a:t> </a:t>
            </a:r>
            <a:r>
              <a:rPr lang="en-US" sz="1200" dirty="0" err="1">
                <a:latin typeface="Arial Nova" panose="020B0504020202020204" pitchFamily="34" charset="0"/>
              </a:rPr>
              <a:t>turi</a:t>
            </a:r>
            <a:r>
              <a:rPr lang="lt-LT" sz="1200" dirty="0">
                <a:latin typeface="Arial Nova" panose="020B0504020202020204" pitchFamily="34" charset="0"/>
              </a:rPr>
              <a:t> sakomus žodžius</a:t>
            </a:r>
            <a:r>
              <a:rPr lang="en-US" sz="1200" dirty="0">
                <a:latin typeface="Arial Nova" panose="020B0504020202020204" pitchFamily="34" charset="0"/>
              </a:rPr>
              <a:t> </a:t>
            </a:r>
            <a:r>
              <a:rPr lang="lt-LT" sz="1200" dirty="0">
                <a:latin typeface="Arial Nova" panose="020B0504020202020204" pitchFamily="34" charset="0"/>
              </a:rPr>
              <a:t>interpretuot</a:t>
            </a:r>
            <a:r>
              <a:rPr lang="en-US" sz="1200" dirty="0" err="1">
                <a:latin typeface="Arial Nova" panose="020B0504020202020204" pitchFamily="34" charset="0"/>
              </a:rPr>
              <a:t>i</a:t>
            </a:r>
            <a:r>
              <a:rPr lang="en-US" sz="1200" dirty="0">
                <a:latin typeface="Arial Nova" panose="020B0504020202020204" pitchFamily="34" charset="0"/>
              </a:rPr>
              <a:t>,</a:t>
            </a:r>
            <a:r>
              <a:rPr lang="lt-LT" sz="1200" dirty="0">
                <a:latin typeface="Arial Nova" panose="020B0504020202020204" pitchFamily="34" charset="0"/>
              </a:rPr>
              <a:t> surast</a:t>
            </a:r>
            <a:r>
              <a:rPr lang="en-US" sz="1200" dirty="0">
                <a:latin typeface="Arial Nova" panose="020B0504020202020204" pitchFamily="34" charset="0"/>
              </a:rPr>
              <a:t>i</a:t>
            </a:r>
            <a:r>
              <a:rPr lang="lt-LT" sz="1200" dirty="0">
                <a:latin typeface="Arial Nova" panose="020B0504020202020204" pitchFamily="34" charset="0"/>
              </a:rPr>
              <a:t> atitinkamus laukus formose ir automatiškai juos užpildyt</a:t>
            </a:r>
            <a:r>
              <a:rPr lang="en-US" sz="1200" dirty="0" err="1">
                <a:latin typeface="Arial Nova" panose="020B0504020202020204" pitchFamily="34" charset="0"/>
              </a:rPr>
              <a:t>i</a:t>
            </a:r>
            <a:r>
              <a:rPr lang="lt-LT" sz="1200" dirty="0">
                <a:latin typeface="Arial Nova" panose="020B0504020202020204" pitchFamily="34" charset="0"/>
              </a:rPr>
              <a:t>. Tais atvejais, kai reikėtų pataisymų, gebėt</a:t>
            </a:r>
            <a:r>
              <a:rPr lang="en-US" sz="1200" dirty="0" err="1">
                <a:latin typeface="Arial Nova" panose="020B0504020202020204" pitchFamily="34" charset="0"/>
              </a:rPr>
              <a:t>i</a:t>
            </a:r>
            <a:r>
              <a:rPr lang="lt-LT" sz="1200" dirty="0">
                <a:latin typeface="Arial Nova" panose="020B0504020202020204" pitchFamily="34" charset="0"/>
              </a:rPr>
              <a:t> priimti gydytojo pakartotą komandą</a:t>
            </a:r>
            <a:endParaRPr lang="en-US" sz="1200" dirty="0">
              <a:latin typeface="Arial Nova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latin typeface="Arial Nova" panose="020B05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916EE08-7115-777B-AEEC-F3AEE6A9BF81}"/>
              </a:ext>
            </a:extLst>
          </p:cNvPr>
          <p:cNvSpPr txBox="1">
            <a:spLocks/>
          </p:cNvSpPr>
          <p:nvPr/>
        </p:nvSpPr>
        <p:spPr>
          <a:xfrm>
            <a:off x="685800" y="1770698"/>
            <a:ext cx="3611880" cy="285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chemeClr val="bg1"/>
                </a:solidFill>
                <a:latin typeface="Arial Nova" panose="020B0504020202020204" pitchFamily="34" charset="0"/>
              </a:rPr>
              <a:t>SPENDIMO </a:t>
            </a:r>
            <a:r>
              <a:rPr lang="lt-LT" sz="2000" b="1" dirty="0">
                <a:solidFill>
                  <a:schemeClr val="bg1"/>
                </a:solidFill>
                <a:latin typeface="Arial Nova" panose="020B0504020202020204" pitchFamily="34" charset="0"/>
              </a:rPr>
              <a:t>NAUDOTOJAI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D432F4-076B-5E04-525C-541793FA0CBA}"/>
              </a:ext>
            </a:extLst>
          </p:cNvPr>
          <p:cNvSpPr/>
          <p:nvPr/>
        </p:nvSpPr>
        <p:spPr>
          <a:xfrm>
            <a:off x="787400" y="2135823"/>
            <a:ext cx="4394200" cy="13255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>
                <a:latin typeface="Arial Nova" panose="020B0504020202020204" pitchFamily="34" charset="0"/>
              </a:rPr>
              <a:t>Gydytojai radiologai atliekantys </a:t>
            </a:r>
            <a:r>
              <a:rPr lang="lt-LT" dirty="0" err="1">
                <a:latin typeface="Arial Nova" panose="020B0504020202020204" pitchFamily="34" charset="0"/>
              </a:rPr>
              <a:t>echoskopijas</a:t>
            </a:r>
            <a:endParaRPr lang="en-US" dirty="0">
              <a:latin typeface="Arial Nova" panose="020B05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445F163-C12F-4AD8-CCD2-0DAC6C3C02B6}"/>
              </a:ext>
            </a:extLst>
          </p:cNvPr>
          <p:cNvSpPr txBox="1">
            <a:spLocks/>
          </p:cNvSpPr>
          <p:nvPr/>
        </p:nvSpPr>
        <p:spPr>
          <a:xfrm>
            <a:off x="5725160" y="1763871"/>
            <a:ext cx="3611880" cy="285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2000" b="1" dirty="0">
                <a:solidFill>
                  <a:schemeClr val="bg1"/>
                </a:solidFill>
                <a:latin typeface="Arial Nova" panose="020B0504020202020204" pitchFamily="34" charset="0"/>
              </a:rPr>
              <a:t>SPRENDIMO VEIKSMINGUMAS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27AE7C-D449-F784-B0F0-E1785A91A33F}"/>
              </a:ext>
            </a:extLst>
          </p:cNvPr>
          <p:cNvSpPr/>
          <p:nvPr/>
        </p:nvSpPr>
        <p:spPr>
          <a:xfrm>
            <a:off x="5826760" y="2135822"/>
            <a:ext cx="4759960" cy="207041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>
                <a:latin typeface="Arial Nova" panose="020B0504020202020204" pitchFamily="34" charset="0"/>
              </a:rPr>
              <a:t>Įdiegus sprendimą dokumentacijos pildymo laiką sumažinti 40</a:t>
            </a:r>
            <a:r>
              <a:rPr lang="en-US" dirty="0">
                <a:latin typeface="Arial Nova" panose="020B0504020202020204" pitchFamily="34" charset="0"/>
              </a:rPr>
              <a:t>%</a:t>
            </a:r>
            <a:endParaRPr lang="lt-LT" dirty="0">
              <a:latin typeface="Arial Nova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>
                <a:latin typeface="Arial Nova" panose="020B0504020202020204" pitchFamily="34" charset="0"/>
              </a:rPr>
              <a:t>Likusį laiką skirti kokybiškam bendravimui su pacientu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 Nova" panose="020B05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22B7FC3-3269-52E3-812E-B53EF716E4AB}"/>
              </a:ext>
            </a:extLst>
          </p:cNvPr>
          <p:cNvSpPr txBox="1">
            <a:spLocks/>
          </p:cNvSpPr>
          <p:nvPr/>
        </p:nvSpPr>
        <p:spPr>
          <a:xfrm>
            <a:off x="5613400" y="4776156"/>
            <a:ext cx="3611880" cy="285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2000" b="1" dirty="0">
                <a:solidFill>
                  <a:schemeClr val="bg1"/>
                </a:solidFill>
                <a:latin typeface="Arial Nova" panose="020B0504020202020204" pitchFamily="34" charset="0"/>
              </a:rPr>
              <a:t>TAIP PAT SVARBU, KAD...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CF2943-F962-C773-3261-5E56D28B7AFB}"/>
              </a:ext>
            </a:extLst>
          </p:cNvPr>
          <p:cNvSpPr/>
          <p:nvPr/>
        </p:nvSpPr>
        <p:spPr>
          <a:xfrm>
            <a:off x="5725160" y="5134454"/>
            <a:ext cx="4861560" cy="13255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>
                <a:latin typeface="Arial Nova" panose="020B0504020202020204" pitchFamily="34" charset="0"/>
              </a:rPr>
              <a:t>Tai pirmas skaitmeninis lietuvių kalba balsu valdomas sprendimas palengvinantis radiologų darbą</a:t>
            </a:r>
            <a:endParaRPr lang="en-US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749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8D2FD010-F25F-830D-09E3-88F23CC0E3B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C0B5299-F7E3-FC1A-D851-A21251C30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356659"/>
            <a:ext cx="11032067" cy="1325563"/>
          </a:xfrm>
        </p:spPr>
        <p:txBody>
          <a:bodyPr>
            <a:normAutofit fontScale="90000"/>
          </a:bodyPr>
          <a:lstStyle/>
          <a:p>
            <a:r>
              <a:rPr lang="lt-LT" sz="4000" b="1" dirty="0">
                <a:solidFill>
                  <a:srgbClr val="7C2FEA"/>
                </a:solidFill>
                <a:latin typeface="Arial Nova" panose="020B0504020202020204" pitchFamily="34" charset="0"/>
              </a:rPr>
              <a:t>BALSU VALDOMOS ECHOSKOPIJŲ MEDICININĖS DOKUMENTACIJOS TECHNOLOGIJŲ  GALIMYBĖS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26FC17-B01B-334C-F159-EC35ACB39F7A}"/>
              </a:ext>
            </a:extLst>
          </p:cNvPr>
          <p:cNvSpPr/>
          <p:nvPr/>
        </p:nvSpPr>
        <p:spPr>
          <a:xfrm>
            <a:off x="533400" y="2390721"/>
            <a:ext cx="10684933" cy="30618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t-LT" sz="2800" dirty="0">
                <a:latin typeface="Arial Nova" panose="020B0504020202020204" pitchFamily="34" charset="0"/>
              </a:rPr>
              <a:t>Plėtoti pritaikomumą kitų radiologinių tyrimų srityse, plečiant prototipo žodyną, treniruojant modelį pagal kitus radiologinės diagnostikos prietaisus –  pvz. KT, MRT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2800" dirty="0">
                <a:latin typeface="Arial Nova" panose="020B0504020202020204" pitchFamily="34" charset="0"/>
              </a:rPr>
              <a:t>Plėtoti pritaikomumą kito pobūdžio elektroninės dokumentacijos pildymui gydymo įstaigose (paciento kortelei)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2800" dirty="0">
                <a:latin typeface="Arial Nova" panose="020B0504020202020204" pitchFamily="34" charset="0"/>
              </a:rPr>
              <a:t>Balsu valdomas panašias dokumentacijos technologijas galima diegti ir kituose sektoriuose</a:t>
            </a:r>
            <a:endParaRPr lang="en-US" sz="2800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948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mputer screen shot of a computer&#10;&#10;Description automatically generated">
            <a:extLst>
              <a:ext uri="{FF2B5EF4-FFF2-40B4-BE49-F238E27FC236}">
                <a16:creationId xmlns:a16="http://schemas.microsoft.com/office/drawing/2014/main" id="{DAD79D64-4146-5B0C-138B-A3D99FB3E14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FB2757-84D4-8273-AFAE-B71E19D0F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2720" y="3429000"/>
            <a:ext cx="7965440" cy="766763"/>
          </a:xfrm>
        </p:spPr>
        <p:txBody>
          <a:bodyPr>
            <a:noAutofit/>
          </a:bodyPr>
          <a:lstStyle/>
          <a:p>
            <a:pPr algn="l"/>
            <a:r>
              <a:rPr lang="lt-LT" sz="4000" b="1" dirty="0">
                <a:solidFill>
                  <a:srgbClr val="7C2FEA"/>
                </a:solidFill>
                <a:latin typeface="Arial Nova" panose="020B0504020202020204" pitchFamily="34" charset="0"/>
              </a:rPr>
              <a:t>Raskime sprendimą šiam iššūkiui kartu</a:t>
            </a:r>
            <a:r>
              <a:rPr lang="en-US" sz="4000" b="1" dirty="0">
                <a:solidFill>
                  <a:srgbClr val="7C2FEA"/>
                </a:solidFill>
                <a:latin typeface="Arial Nova" panose="020B0504020202020204" pitchFamily="34" charset="0"/>
              </a:rPr>
              <a:t>!</a:t>
            </a:r>
            <a:endParaRPr lang="lt-LT" sz="4000" dirty="0">
              <a:solidFill>
                <a:srgbClr val="7C2FEA"/>
              </a:solidFill>
              <a:latin typeface="Arial Nova" panose="020B05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23A184-818F-1C5C-FC71-E0C24BA6B2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25440" y="5169058"/>
            <a:ext cx="6685280" cy="1556862"/>
          </a:xfr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lt-LT" sz="2000" dirty="0">
                <a:solidFill>
                  <a:schemeClr val="bg1"/>
                </a:solidFill>
                <a:latin typeface="Arial Nova" panose="020B0504020202020204" pitchFamily="34" charset="0"/>
              </a:rPr>
              <a:t>VUL Santaros klinikos</a:t>
            </a:r>
            <a:r>
              <a:rPr lang="en-US" sz="2000" dirty="0">
                <a:solidFill>
                  <a:schemeClr val="bg1"/>
                </a:solidFill>
                <a:latin typeface="Arial Nova" panose="020B0504020202020204" pitchFamily="34" charset="0"/>
              </a:rPr>
              <a:t>| </a:t>
            </a:r>
            <a:r>
              <a:rPr lang="lt-LT" sz="2000" dirty="0">
                <a:solidFill>
                  <a:schemeClr val="bg1"/>
                </a:solidFill>
                <a:latin typeface="Arial Nova" panose="020B0504020202020204" pitchFamily="34" charset="0"/>
              </a:rPr>
              <a:t>Inovacijų sk. projektų vadovė</a:t>
            </a:r>
          </a:p>
          <a:p>
            <a:pPr algn="l"/>
            <a:r>
              <a:rPr lang="lt-LT" sz="2000" b="1" dirty="0">
                <a:solidFill>
                  <a:schemeClr val="bg1"/>
                </a:solidFill>
                <a:latin typeface="Arial Nova" panose="020B0504020202020204" pitchFamily="34" charset="0"/>
              </a:rPr>
              <a:t>Giedrė Urbonavičiūtė</a:t>
            </a:r>
            <a:endParaRPr lang="en-US" sz="2000" b="1" dirty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algn="l"/>
            <a:r>
              <a:rPr lang="en-US" sz="2000" dirty="0">
                <a:solidFill>
                  <a:schemeClr val="bg1"/>
                </a:solidFill>
                <a:latin typeface="Arial Nova" panose="020B0504020202020204" pitchFamily="34" charset="0"/>
              </a:rPr>
              <a:t>El. pa</a:t>
            </a:r>
            <a:r>
              <a:rPr lang="lt-LT" sz="2000" dirty="0" err="1">
                <a:solidFill>
                  <a:schemeClr val="bg1"/>
                </a:solidFill>
                <a:latin typeface="Arial Nova" panose="020B0504020202020204" pitchFamily="34" charset="0"/>
              </a:rPr>
              <a:t>štas</a:t>
            </a:r>
            <a:r>
              <a:rPr lang="lt-LT" sz="2000" dirty="0">
                <a:solidFill>
                  <a:schemeClr val="bg1"/>
                </a:solidFill>
                <a:latin typeface="Arial Nova" panose="020B0504020202020204" pitchFamily="34" charset="0"/>
              </a:rPr>
              <a:t>: </a:t>
            </a:r>
            <a:r>
              <a:rPr lang="lt-LT" sz="2000" dirty="0" err="1">
                <a:solidFill>
                  <a:schemeClr val="bg1"/>
                </a:solidFill>
                <a:latin typeface="Arial Nova" panose="020B0504020202020204" pitchFamily="34" charset="0"/>
              </a:rPr>
              <a:t>giedre.urbonaviciute</a:t>
            </a:r>
            <a:r>
              <a:rPr lang="en-US" sz="2000" dirty="0">
                <a:solidFill>
                  <a:schemeClr val="bg1"/>
                </a:solidFill>
                <a:latin typeface="Arial Nova" panose="020B0504020202020204" pitchFamily="34" charset="0"/>
              </a:rPr>
              <a:t>@</a:t>
            </a:r>
            <a:r>
              <a:rPr lang="en-US" sz="2000" dirty="0" err="1">
                <a:solidFill>
                  <a:schemeClr val="bg1"/>
                </a:solidFill>
                <a:latin typeface="Arial Nova" panose="020B0504020202020204" pitchFamily="34" charset="0"/>
              </a:rPr>
              <a:t>santa.lt</a:t>
            </a:r>
            <a:endParaRPr lang="lt-LT" sz="2000" dirty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algn="l"/>
            <a:r>
              <a:rPr lang="lt-LT" sz="2000" dirty="0">
                <a:solidFill>
                  <a:schemeClr val="bg1"/>
                </a:solidFill>
                <a:latin typeface="Arial Nova" panose="020B0504020202020204" pitchFamily="34" charset="0"/>
              </a:rPr>
              <a:t>Tel. </a:t>
            </a:r>
            <a:r>
              <a:rPr lang="lt-LT" sz="2000" dirty="0" err="1">
                <a:solidFill>
                  <a:schemeClr val="bg1"/>
                </a:solidFill>
                <a:latin typeface="Arial Nova" panose="020B0504020202020204" pitchFamily="34" charset="0"/>
              </a:rPr>
              <a:t>nr.</a:t>
            </a:r>
            <a:r>
              <a:rPr lang="en-US" sz="2000" dirty="0">
                <a:solidFill>
                  <a:schemeClr val="bg1"/>
                </a:solidFill>
                <a:latin typeface="Arial Nova" panose="020B0504020202020204" pitchFamily="34" charset="0"/>
              </a:rPr>
              <a:t> </a:t>
            </a:r>
            <a:r>
              <a:rPr lang="lt-LT" dirty="0"/>
              <a:t>8 69771318</a:t>
            </a:r>
            <a:endParaRPr lang="lt-LT" sz="2000" dirty="0">
              <a:solidFill>
                <a:schemeClr val="bg1"/>
              </a:solidFill>
              <a:latin typeface="Arial Nova" panose="020B05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E7835A-44B8-D65B-CBD1-55C0DDE779DB}"/>
              </a:ext>
            </a:extLst>
          </p:cNvPr>
          <p:cNvSpPr/>
          <p:nvPr/>
        </p:nvSpPr>
        <p:spPr>
          <a:xfrm>
            <a:off x="4124960" y="5190569"/>
            <a:ext cx="1209040" cy="1342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i="1" dirty="0"/>
              <a:t>vieta institucijos logotipui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2C2CAB-AAD1-4B18-8CEC-097A65DEB4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96" y="5159539"/>
            <a:ext cx="1888344" cy="137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117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2F3871B95BCF4D84308F0B6A3EF435" ma:contentTypeVersion="8" ma:contentTypeDescription="Create a new document." ma:contentTypeScope="" ma:versionID="a8edffac15dd9a084c8c720e8a745742">
  <xsd:schema xmlns:xsd="http://www.w3.org/2001/XMLSchema" xmlns:xs="http://www.w3.org/2001/XMLSchema" xmlns:p="http://schemas.microsoft.com/office/2006/metadata/properties" xmlns:ns3="6fe3bd1b-7059-493a-99ba-abc0cf8130e1" targetNamespace="http://schemas.microsoft.com/office/2006/metadata/properties" ma:root="true" ma:fieldsID="82af27d98fb2d42dbfad77e399df8e98" ns3:_="">
    <xsd:import namespace="6fe3bd1b-7059-493a-99ba-abc0cf8130e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e3bd1b-7059-493a-99ba-abc0cf8130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fe3bd1b-7059-493a-99ba-abc0cf8130e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CF42B0-2ADA-4629-A1FF-FC1D4B8B04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e3bd1b-7059-493a-99ba-abc0cf8130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E3FCF6-4602-4C36-B206-B07FA643786C}">
  <ds:schemaRefs>
    <ds:schemaRef ds:uri="http://purl.org/dc/dcmitype/"/>
    <ds:schemaRef ds:uri="http://purl.org/dc/elements/1.1/"/>
    <ds:schemaRef ds:uri="6fe3bd1b-7059-493a-99ba-abc0cf8130e1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FB82496-560C-4E66-93CA-0066DDB2FB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421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Nova</vt:lpstr>
      <vt:lpstr>Calibri</vt:lpstr>
      <vt:lpstr>Calibri Light</vt:lpstr>
      <vt:lpstr>Office Theme</vt:lpstr>
      <vt:lpstr>     Kaip taupyti laiką echoskopuojant  ir balsu užpildyti medicininę dokumentaciją? </vt:lpstr>
      <vt:lpstr>ESAMA SITUACIJA</vt:lpstr>
      <vt:lpstr>GOVTECH IŠŠŪKIS</vt:lpstr>
      <vt:lpstr>SPRENDIMO PARAMETRAI</vt:lpstr>
      <vt:lpstr>BALSU VALDOMOS ECHOSKOPIJŲ MEDICININĖS DOKUMENTACIJOS TECHNOLOGIJŲ  GALIMYBĖS</vt:lpstr>
      <vt:lpstr>Raskime sprendimą šiam iššūkiui kartu!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IŠŠŪKIO PAVADINIMAS (klausimo forma)</dc:title>
  <dc:creator>Liucija Sabulytė</dc:creator>
  <cp:lastModifiedBy>Viktoras Urbis</cp:lastModifiedBy>
  <cp:revision>15</cp:revision>
  <dcterms:created xsi:type="dcterms:W3CDTF">2023-08-01T14:43:54Z</dcterms:created>
  <dcterms:modified xsi:type="dcterms:W3CDTF">2023-08-10T04:47:11Z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0x010100082F3871B95BCF4D84308F0B6A3EF435</vt:lpwstr>
  </property>
</Properties>
</file>